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Oswald Regular"/>
      <p:regular r:id="rId30"/>
      <p:bold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Krub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D6C625-D6F3-47E4-AEAD-EC8555E7A533}">
  <a:tblStyle styleId="{9BD6C625-D6F3-47E4-AEAD-EC8555E7A5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Regular-bold.fntdata"/><Relationship Id="rId30" Type="http://schemas.openxmlformats.org/officeDocument/2006/relationships/font" Target="fonts/OswaldRegular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Krub-bold.fntdata"/><Relationship Id="rId14" Type="http://schemas.openxmlformats.org/officeDocument/2006/relationships/slide" Target="slides/slide9.xml"/><Relationship Id="rId36" Type="http://schemas.openxmlformats.org/officeDocument/2006/relationships/font" Target="fonts/Krub-regular.fntdata"/><Relationship Id="rId17" Type="http://schemas.openxmlformats.org/officeDocument/2006/relationships/slide" Target="slides/slide12.xml"/><Relationship Id="rId39" Type="http://schemas.openxmlformats.org/officeDocument/2006/relationships/font" Target="fonts/Krub-boldItalic.fntdata"/><Relationship Id="rId16" Type="http://schemas.openxmlformats.org/officeDocument/2006/relationships/slide" Target="slides/slide11.xml"/><Relationship Id="rId38" Type="http://schemas.openxmlformats.org/officeDocument/2006/relationships/font" Target="fonts/Krub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3a9f9f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3a9f9f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8b7d816560_0_4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8b7d816560_0_4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d320719574_1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d320719574_1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8bf79951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8bf79951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d3207195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d3207195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d320719574_1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d320719574_1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d320719574_1_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d320719574_1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d320719574_1_1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d320719574_1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d320719574_1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d320719574_1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d320719574_1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d320719574_1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d320719574_1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d320719574_1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b7d816560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b7d816560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d320719574_1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d320719574_1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320719574_1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320719574_1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d320719574_1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d320719574_1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d320719574_1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d320719574_1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8bf799512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8bf799512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bf799512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bf79951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4d07d4c4_1_3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4d07d4c4_1_3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4d07d4c4_1_2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b4d07d4c4_1_2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aa798b145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aa798b145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1ab4fcec_0_2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1ab4fcec_0_2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d3207195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d3207195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8aa798b145_0_6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8aa798b145_0_6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5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b="4794" l="26778" r="38000" t="66358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b="0" l="0" r="82869" t="31247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b="30446" l="25451" r="0" t="25484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b="4794" l="26778" r="38000" t="72903"/>
            <a:stretch/>
          </p:blipFill>
          <p:spPr>
            <a:xfrm flipH="1" rot="10800000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88000"/>
          </a:blip>
          <a:srcRect b="0" l="17416" r="0" t="30128"/>
          <a:stretch/>
        </p:blipFill>
        <p:spPr>
          <a:xfrm flipH="1" rot="10800000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hasCustomPrompt="1" type="title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/>
          <p:nvPr>
            <p:ph idx="1" type="subTitle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b="0" l="0" r="0"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 amt="85000"/>
          </a:blip>
          <a:srcRect b="0" l="0" r="78523" t="0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rhee columns">
  <p:cSld name="CUSTO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b="0" l="17462" r="-3313" t="0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hasCustomPrompt="1"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1463040" y="2449202"/>
            <a:ext cx="25329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2" type="subTitle"/>
          </p:nvPr>
        </p:nvSpPr>
        <p:spPr>
          <a:xfrm>
            <a:off x="1463040" y="2948834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hasCustomPrompt="1" idx="3" type="title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1463040" y="3559423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5" type="subTitle"/>
          </p:nvPr>
        </p:nvSpPr>
        <p:spPr>
          <a:xfrm>
            <a:off x="1463040" y="4058172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hasCustomPrompt="1" idx="6" type="title"/>
          </p:nvPr>
        </p:nvSpPr>
        <p:spPr>
          <a:xfrm flipH="1">
            <a:off x="484632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/>
          <p:nvPr>
            <p:ph idx="7" type="subTitle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hasCustomPrompt="1" idx="9" type="title"/>
          </p:nvPr>
        </p:nvSpPr>
        <p:spPr>
          <a:xfrm flipH="1">
            <a:off x="484632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4" type="subTitle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b="99" l="0" r="0" t="10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5" type="title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ur columns">
  <p:cSld name="CUSTOM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5253023" y="2929125"/>
            <a:ext cx="2997900" cy="126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 rot="10800000">
            <a:off x="-11699" y="-141374"/>
            <a:ext cx="1097279" cy="9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534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8420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2" type="subTitle"/>
          </p:nvPr>
        </p:nvSpPr>
        <p:spPr>
          <a:xfrm>
            <a:off x="842050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3" type="subTitle"/>
          </p:nvPr>
        </p:nvSpPr>
        <p:spPr>
          <a:xfrm>
            <a:off x="842050" y="3003024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4" type="subTitle"/>
          </p:nvPr>
        </p:nvSpPr>
        <p:spPr>
          <a:xfrm>
            <a:off x="842050" y="335964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5" type="subTitle"/>
          </p:nvPr>
        </p:nvSpPr>
        <p:spPr>
          <a:xfrm flipH="1">
            <a:off x="26159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6" type="subTitle"/>
          </p:nvPr>
        </p:nvSpPr>
        <p:spPr>
          <a:xfrm flipH="1">
            <a:off x="2616022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7" type="subTitle"/>
          </p:nvPr>
        </p:nvSpPr>
        <p:spPr>
          <a:xfrm flipH="1">
            <a:off x="2615950" y="3003024"/>
            <a:ext cx="1426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8" type="subTitle"/>
          </p:nvPr>
        </p:nvSpPr>
        <p:spPr>
          <a:xfrm flipH="1">
            <a:off x="2616022" y="335964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ix columns">
  <p:cSld name="CUSTOM_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b="49" l="0" r="0" t="59"/>
          <a:stretch/>
        </p:blipFill>
        <p:spPr>
          <a:xfrm flipH="1" rot="10800000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2" type="subTitle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3" type="subTitle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4" type="subTitle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5" type="subTitle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6" type="subTitle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7" type="subTitle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8" type="subTitle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9" type="subTitle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3" type="subTitle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14" type="subTitle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5" type="subTitle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b="99" l="0" r="0" t="10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type="title"/>
          </p:nvPr>
        </p:nvSpPr>
        <p:spPr>
          <a:xfrm>
            <a:off x="713225" y="521225"/>
            <a:ext cx="36210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703250" y="1531800"/>
            <a:ext cx="36195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/>
        </p:nvSpPr>
        <p:spPr>
          <a:xfrm>
            <a:off x="703250" y="3399700"/>
            <a:ext cx="2699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40" name="Google Shape;140;p19"/>
          <p:cNvSpPr txBox="1"/>
          <p:nvPr>
            <p:ph idx="2" type="subTitle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2">
  <p:cSld name="CUSTOM_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8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2">
            <a:alphaModFix/>
          </a:blip>
          <a:srcRect b="99" l="0" r="0" t="10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2">
            <a:alphaModFix amt="88000"/>
          </a:blip>
          <a:srcRect b="0" l="17416" r="0" t="30128"/>
          <a:stretch/>
        </p:blipFill>
        <p:spPr>
          <a:xfrm flipH="1" rot="10800000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0" l="0" r="0"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4">
            <a:alphaModFix amt="85000"/>
          </a:blip>
          <a:srcRect b="0" l="0" r="78523" t="0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100" y="1217775"/>
            <a:ext cx="7717500" cy="3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ivvic"/>
              <a:buAutoNum type="arabicPeriod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38938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just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just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38938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45118" l="0" r="48232" t="0"/>
          <a:stretch/>
        </p:blipFill>
        <p:spPr>
          <a:xfrm rot="10800000">
            <a:off x="-173050" y="-161726"/>
            <a:ext cx="1420075" cy="14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b="28083" l="0" r="21203" t="0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713225" y="387100"/>
            <a:ext cx="32976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2" name="Google Shape;52;p9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9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9"/>
          <p:cNvSpPr txBox="1"/>
          <p:nvPr>
            <p:ph type="title"/>
          </p:nvPr>
        </p:nvSpPr>
        <p:spPr>
          <a:xfrm>
            <a:off x="5688476" y="1877495"/>
            <a:ext cx="27423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5">
            <a:alphaModFix amt="57000"/>
          </a:blip>
          <a:srcRect b="4794" l="26778" r="38000" t="66358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5209032" y="2907792"/>
            <a:ext cx="3218700" cy="16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2087" l="0" r="0" t="12896"/>
          <a:stretch/>
        </p:blipFill>
        <p:spPr>
          <a:xfrm flipH="1" rot="10800000">
            <a:off x="495750" y="3042949"/>
            <a:ext cx="3623125" cy="20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>
            <a:off x="8110738" y="28926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type="title"/>
          </p:nvPr>
        </p:nvSpPr>
        <p:spPr>
          <a:xfrm>
            <a:off x="4926773" y="2787073"/>
            <a:ext cx="24888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subTitle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Regular"/>
              <a:buNone/>
              <a:defRPr sz="46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jpg"/><Relationship Id="rId4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jpg"/><Relationship Id="rId4" Type="http://schemas.openxmlformats.org/officeDocument/2006/relationships/image" Target="../media/image44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4349150" y="1767200"/>
            <a:ext cx="5605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Deviens le meilleur caviste !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Gère ta cave en 1 clic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Echange tes vins pour en avoir des meilleurs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Partage tes trouvailles avec la communauté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type="ctrTitle"/>
          </p:nvPr>
        </p:nvSpPr>
        <p:spPr>
          <a:xfrm>
            <a:off x="3730677" y="539496"/>
            <a:ext cx="47001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MyWine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33"/>
          <p:cNvSpPr txBox="1"/>
          <p:nvPr>
            <p:ph idx="1" type="subTitle"/>
          </p:nvPr>
        </p:nvSpPr>
        <p:spPr>
          <a:xfrm>
            <a:off x="4580225" y="2907800"/>
            <a:ext cx="38475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Nous avons fait le choix d’une base de données relationnelle MySQL afin d’avoir des données structurées, et cohérentes</a:t>
            </a:r>
            <a:r>
              <a:rPr lang="en"/>
              <a:t> </a:t>
            </a:r>
            <a:r>
              <a:rPr lang="en"/>
              <a:t>entre elles.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14" name="Google Shape;1714;p33"/>
          <p:cNvSpPr txBox="1"/>
          <p:nvPr>
            <p:ph type="title"/>
          </p:nvPr>
        </p:nvSpPr>
        <p:spPr>
          <a:xfrm>
            <a:off x="4424600" y="1877500"/>
            <a:ext cx="4006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34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Modèle Logique de Données</a:t>
            </a:r>
            <a:endParaRPr/>
          </a:p>
        </p:txBody>
      </p:sp>
      <p:pic>
        <p:nvPicPr>
          <p:cNvPr id="1720" name="Google Shape;17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25" y="1197675"/>
            <a:ext cx="7485499" cy="38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35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aller plus loin</a:t>
            </a:r>
            <a:endParaRPr/>
          </a:p>
        </p:txBody>
      </p:sp>
      <p:sp>
        <p:nvSpPr>
          <p:cNvPr id="1726" name="Google Shape;1726;p35"/>
          <p:cNvSpPr txBox="1"/>
          <p:nvPr>
            <p:ph idx="4294967295" type="body"/>
          </p:nvPr>
        </p:nvSpPr>
        <p:spPr>
          <a:xfrm>
            <a:off x="713100" y="1591075"/>
            <a:ext cx="7717500" cy="30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Voici une liste de fonctionnalités que l’on pourrait ajouter dans le futur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Afficher la liste des utilisateurs en plus du tirage aléatoire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Implémenter un service de communication entre les propriétaires (pour les échanges par exemple)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Mot de passe oublié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Statistiques sur les propriétaires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Système d’achat/vente des bouteilles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36"/>
          <p:cNvSpPr txBox="1"/>
          <p:nvPr>
            <p:ph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732" name="Google Shape;1732;p36"/>
          <p:cNvSpPr txBox="1"/>
          <p:nvPr>
            <p:ph type="title"/>
          </p:nvPr>
        </p:nvSpPr>
        <p:spPr>
          <a:xfrm>
            <a:off x="640075" y="1673350"/>
            <a:ext cx="3950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 l’interface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00" y="92425"/>
            <a:ext cx="7407201" cy="49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Google Shape;17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00" y="159488"/>
            <a:ext cx="7979000" cy="48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38"/>
          <p:cNvSpPr/>
          <p:nvPr/>
        </p:nvSpPr>
        <p:spPr>
          <a:xfrm>
            <a:off x="2482825" y="1348875"/>
            <a:ext cx="2082600" cy="22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Pseudo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4" name="Google Shape;1744;p38"/>
          <p:cNvSpPr/>
          <p:nvPr/>
        </p:nvSpPr>
        <p:spPr>
          <a:xfrm>
            <a:off x="4839625" y="1363725"/>
            <a:ext cx="16602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3" y="116963"/>
            <a:ext cx="8822575" cy="49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" name="Google Shape;17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87" y="300225"/>
            <a:ext cx="8879625" cy="4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63" y="113263"/>
            <a:ext cx="8835875" cy="4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Google Shape;17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75" y="350425"/>
            <a:ext cx="8826650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70" name="Google Shape;170;p25"/>
          <p:cNvSpPr txBox="1"/>
          <p:nvPr>
            <p:ph idx="3" type="title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71" name="Google Shape;171;p25"/>
          <p:cNvSpPr txBox="1"/>
          <p:nvPr>
            <p:ph idx="6" type="title"/>
          </p:nvPr>
        </p:nvSpPr>
        <p:spPr>
          <a:xfrm flipH="1">
            <a:off x="484632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72" name="Google Shape;172;p25"/>
          <p:cNvSpPr txBox="1"/>
          <p:nvPr>
            <p:ph idx="9" type="title"/>
          </p:nvPr>
        </p:nvSpPr>
        <p:spPr>
          <a:xfrm flipH="1">
            <a:off x="484632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73" name="Google Shape;173;p25"/>
          <p:cNvSpPr txBox="1"/>
          <p:nvPr>
            <p:ph idx="4" type="subTitle"/>
          </p:nvPr>
        </p:nvSpPr>
        <p:spPr>
          <a:xfrm>
            <a:off x="1463040" y="3745648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Volet technique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idx="7" type="subTitle"/>
          </p:nvPr>
        </p:nvSpPr>
        <p:spPr>
          <a:xfrm flipH="1">
            <a:off x="5523050" y="2635200"/>
            <a:ext cx="2409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Présentation de l’interface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idx="13" type="subTitle"/>
          </p:nvPr>
        </p:nvSpPr>
        <p:spPr>
          <a:xfrm flipH="1">
            <a:off x="5552476" y="3745648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 travail !</a:t>
            </a:r>
            <a:endParaRPr/>
          </a:p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1463040" y="2636402"/>
            <a:ext cx="25329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Présentation générale</a:t>
            </a:r>
            <a:endParaRPr/>
          </a:p>
        </p:txBody>
      </p:sp>
      <p:cxnSp>
        <p:nvCxnSpPr>
          <p:cNvPr id="177" name="Google Shape;177;p25"/>
          <p:cNvCxnSpPr/>
          <p:nvPr/>
        </p:nvCxnSpPr>
        <p:spPr>
          <a:xfrm>
            <a:off x="1400925" y="2572940"/>
            <a:ext cx="0" cy="57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5"/>
          <p:cNvCxnSpPr/>
          <p:nvPr/>
        </p:nvCxnSpPr>
        <p:spPr>
          <a:xfrm>
            <a:off x="1400918" y="3683399"/>
            <a:ext cx="0" cy="533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5"/>
          <p:cNvCxnSpPr/>
          <p:nvPr/>
        </p:nvCxnSpPr>
        <p:spPr>
          <a:xfrm>
            <a:off x="5462650" y="2572940"/>
            <a:ext cx="0" cy="57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5"/>
          <p:cNvCxnSpPr/>
          <p:nvPr/>
        </p:nvCxnSpPr>
        <p:spPr>
          <a:xfrm>
            <a:off x="5462655" y="3683399"/>
            <a:ext cx="0" cy="533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5"/>
          <p:cNvSpPr txBox="1"/>
          <p:nvPr>
            <p:ph idx="15" type="title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88" y="494938"/>
            <a:ext cx="8835625" cy="41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Google Shape;17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13" y="113913"/>
            <a:ext cx="8289174" cy="49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9" name="Google Shape;17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38" y="124375"/>
            <a:ext cx="7134725" cy="48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Google Shape;17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150" y="133550"/>
            <a:ext cx="7073700" cy="48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47"/>
          <p:cNvSpPr txBox="1"/>
          <p:nvPr>
            <p:ph type="title"/>
          </p:nvPr>
        </p:nvSpPr>
        <p:spPr>
          <a:xfrm>
            <a:off x="1561850" y="1355100"/>
            <a:ext cx="36210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200"/>
              <a:t>Au travail !</a:t>
            </a:r>
            <a:endParaRPr sz="6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640075" y="1673350"/>
            <a:ext cx="3950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générale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35051" y="425799"/>
            <a:ext cx="2098574" cy="203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 du projet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850" y="2465648"/>
            <a:ext cx="2924826" cy="19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00" y="2465638"/>
            <a:ext cx="2415648" cy="21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Quels sont les attentes ?</a:t>
            </a:r>
            <a:endParaRPr/>
          </a:p>
        </p:txBody>
      </p:sp>
      <p:grpSp>
        <p:nvGrpSpPr>
          <p:cNvPr id="202" name="Google Shape;202;p28"/>
          <p:cNvGrpSpPr/>
          <p:nvPr/>
        </p:nvGrpSpPr>
        <p:grpSpPr>
          <a:xfrm>
            <a:off x="6652938" y="2300997"/>
            <a:ext cx="1287490" cy="1492044"/>
            <a:chOff x="6099375" y="2456075"/>
            <a:chExt cx="337684" cy="314194"/>
          </a:xfrm>
        </p:grpSpPr>
        <p:sp>
          <p:nvSpPr>
            <p:cNvPr id="203" name="Google Shape;203;p28"/>
            <p:cNvSpPr/>
            <p:nvPr/>
          </p:nvSpPr>
          <p:spPr>
            <a:xfrm>
              <a:off x="6099375" y="2456075"/>
              <a:ext cx="337684" cy="314194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306652" y="2638748"/>
              <a:ext cx="59904" cy="59522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00" y="2099651"/>
            <a:ext cx="2529577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488" y="1881975"/>
            <a:ext cx="2209026" cy="115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2825" y="3254375"/>
            <a:ext cx="1639300" cy="12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8991" l="0" r="0" t="1008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4" type="subTitle"/>
          </p:nvPr>
        </p:nvSpPr>
        <p:spPr>
          <a:xfrm>
            <a:off x="4775945" y="583608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MOE</a:t>
            </a:r>
            <a:endParaRPr/>
          </a:p>
        </p:txBody>
      </p:sp>
      <p:sp>
        <p:nvSpPr>
          <p:cNvPr id="214" name="Google Shape;214;p29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MOA</a:t>
            </a:r>
            <a:endParaRPr/>
          </a:p>
        </p:txBody>
      </p:sp>
      <p:cxnSp>
        <p:nvCxnSpPr>
          <p:cNvPr id="215" name="Google Shape;215;p29"/>
          <p:cNvCxnSpPr/>
          <p:nvPr/>
        </p:nvCxnSpPr>
        <p:spPr>
          <a:xfrm>
            <a:off x="5967313" y="439008"/>
            <a:ext cx="0" cy="57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29"/>
          <p:cNvPicPr preferRelativeResize="0"/>
          <p:nvPr/>
        </p:nvPicPr>
        <p:blipFill rotWithShape="1">
          <a:blip r:embed="rId4">
            <a:alphaModFix amt="72000"/>
          </a:blip>
          <a:srcRect b="0" l="17416" r="0" t="30128"/>
          <a:stretch/>
        </p:blipFill>
        <p:spPr>
          <a:xfrm>
            <a:off x="0" y="0"/>
            <a:ext cx="2237326" cy="122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9"/>
          <p:cNvCxnSpPr/>
          <p:nvPr/>
        </p:nvCxnSpPr>
        <p:spPr>
          <a:xfrm>
            <a:off x="5967313" y="2285400"/>
            <a:ext cx="0" cy="57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9"/>
          <p:cNvSpPr txBox="1"/>
          <p:nvPr>
            <p:ph type="title"/>
          </p:nvPr>
        </p:nvSpPr>
        <p:spPr>
          <a:xfrm>
            <a:off x="713100" y="1319225"/>
            <a:ext cx="3145800" cy="20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Comité de Pilotage</a:t>
            </a:r>
            <a:endParaRPr sz="4600"/>
          </a:p>
        </p:txBody>
      </p:sp>
      <p:graphicFrame>
        <p:nvGraphicFramePr>
          <p:cNvPr id="219" name="Google Shape;219;p29"/>
          <p:cNvGraphicFramePr/>
          <p:nvPr/>
        </p:nvGraphicFramePr>
        <p:xfrm>
          <a:off x="4625875" y="30039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{9BD6C625-D6F3-47E4-AEAD-EC8555E7A533}</a:tableStyleId>
              </a:tblPr>
              <a:tblGrid>
                <a:gridCol w="1774725"/>
                <a:gridCol w="2645350"/>
              </a:tblGrid>
              <a:tr h="1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Nom</a:t>
                      </a:r>
                      <a:endParaRPr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Rôle</a:t>
                      </a:r>
                      <a:endParaRPr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1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 Guillaume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Concepteur / Développeur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LAMBOTTE Arthur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Concepteur / Développeur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0" name="Google Shape;220;p29"/>
          <p:cNvGraphicFramePr/>
          <p:nvPr/>
        </p:nvGraphicFramePr>
        <p:xfrm>
          <a:off x="4625863" y="11404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{9BD6C625-D6F3-47E4-AEAD-EC8555E7A533}</a:tableStyleId>
              </a:tblPr>
              <a:tblGrid>
                <a:gridCol w="1774725"/>
                <a:gridCol w="2645350"/>
              </a:tblGrid>
              <a:tr h="1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Nom</a:t>
                      </a:r>
                      <a:endParaRPr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Rôle</a:t>
                      </a:r>
                      <a:endParaRPr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1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FLAUZAC Olivier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Enseignant référent du projet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2" type="subTitle"/>
          </p:nvPr>
        </p:nvSpPr>
        <p:spPr>
          <a:xfrm>
            <a:off x="1481325" y="1003553"/>
            <a:ext cx="17001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Permettant aux utilisateurs d’accéder à leurs caves</a:t>
            </a:r>
            <a:endParaRPr/>
          </a:p>
        </p:txBody>
      </p:sp>
      <p:sp>
        <p:nvSpPr>
          <p:cNvPr id="226" name="Google Shape;226;p30"/>
          <p:cNvSpPr txBox="1"/>
          <p:nvPr>
            <p:ph idx="6" type="subTitle"/>
          </p:nvPr>
        </p:nvSpPr>
        <p:spPr>
          <a:xfrm>
            <a:off x="1481325" y="3856500"/>
            <a:ext cx="18537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créant des caves, en ajoutant / modifiant des bouteilles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1481325" y="2067300"/>
            <a:ext cx="18537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Création de compte</a:t>
            </a:r>
            <a:endParaRPr/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Objectifs</a:t>
            </a:r>
            <a:endParaRPr/>
          </a:p>
        </p:txBody>
      </p:sp>
      <p:sp>
        <p:nvSpPr>
          <p:cNvPr id="229" name="Google Shape;229;p30"/>
          <p:cNvSpPr txBox="1"/>
          <p:nvPr>
            <p:ph idx="1" type="subTitle"/>
          </p:nvPr>
        </p:nvSpPr>
        <p:spPr>
          <a:xfrm>
            <a:off x="1481325" y="640825"/>
            <a:ext cx="19872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Une interface simple</a:t>
            </a:r>
            <a:endParaRPr/>
          </a:p>
        </p:txBody>
      </p:sp>
      <p:sp>
        <p:nvSpPr>
          <p:cNvPr id="230" name="Google Shape;230;p30"/>
          <p:cNvSpPr txBox="1"/>
          <p:nvPr>
            <p:ph idx="4" type="subTitle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Lui permettant de s’authentifier en toute sécurité </a:t>
            </a:r>
            <a:endParaRPr/>
          </a:p>
        </p:txBody>
      </p:sp>
      <p:sp>
        <p:nvSpPr>
          <p:cNvPr id="231" name="Google Shape;231;p30"/>
          <p:cNvSpPr txBox="1"/>
          <p:nvPr>
            <p:ph idx="5" type="subTitle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Gérer ses caves</a:t>
            </a:r>
            <a:endParaRPr/>
          </a:p>
        </p:txBody>
      </p:sp>
      <p:sp>
        <p:nvSpPr>
          <p:cNvPr id="232" name="Google Shape;232;p30"/>
          <p:cNvSpPr txBox="1"/>
          <p:nvPr>
            <p:ph idx="7" type="subTitle"/>
          </p:nvPr>
        </p:nvSpPr>
        <p:spPr>
          <a:xfrm>
            <a:off x="4529300" y="640825"/>
            <a:ext cx="22668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Consulter d’autres caves</a:t>
            </a:r>
            <a:endParaRPr/>
          </a:p>
        </p:txBody>
      </p:sp>
      <p:sp>
        <p:nvSpPr>
          <p:cNvPr id="233" name="Google Shape;233;p30"/>
          <p:cNvSpPr txBox="1"/>
          <p:nvPr>
            <p:ph idx="8" type="subTitle"/>
          </p:nvPr>
        </p:nvSpPr>
        <p:spPr>
          <a:xfrm>
            <a:off x="4526275" y="1005875"/>
            <a:ext cx="226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Pour découvrir d’autres merveilles de passionnés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>
            <p:ph idx="9" type="subTitle"/>
          </p:nvPr>
        </p:nvSpPr>
        <p:spPr>
          <a:xfrm>
            <a:off x="4529300" y="2067300"/>
            <a:ext cx="18537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Système d’échange</a:t>
            </a:r>
            <a:endParaRPr/>
          </a:p>
        </p:txBody>
      </p:sp>
      <p:sp>
        <p:nvSpPr>
          <p:cNvPr id="235" name="Google Shape;235;p30"/>
          <p:cNvSpPr txBox="1"/>
          <p:nvPr>
            <p:ph idx="13" type="subTitle"/>
          </p:nvPr>
        </p:nvSpPr>
        <p:spPr>
          <a:xfrm>
            <a:off x="4526274" y="2432350"/>
            <a:ext cx="190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 système simple d’échange pour goûter de bons vins</a:t>
            </a:r>
            <a:endParaRPr/>
          </a:p>
        </p:txBody>
      </p:sp>
      <p:sp>
        <p:nvSpPr>
          <p:cNvPr id="236" name="Google Shape;236;p30"/>
          <p:cNvSpPr txBox="1"/>
          <p:nvPr>
            <p:ph idx="14" type="subTitle"/>
          </p:nvPr>
        </p:nvSpPr>
        <p:spPr>
          <a:xfrm>
            <a:off x="4529304" y="3493757"/>
            <a:ext cx="16977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Commentaire</a:t>
            </a:r>
            <a:endParaRPr/>
          </a:p>
        </p:txBody>
      </p:sp>
      <p:sp>
        <p:nvSpPr>
          <p:cNvPr id="237" name="Google Shape;237;p30"/>
          <p:cNvSpPr txBox="1"/>
          <p:nvPr>
            <p:ph idx="15" type="subTitle"/>
          </p:nvPr>
        </p:nvSpPr>
        <p:spPr>
          <a:xfrm>
            <a:off x="4526275" y="3858825"/>
            <a:ext cx="16977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Commentez vos bouteilles pour partager votre avis</a:t>
            </a:r>
            <a:endParaRPr/>
          </a:p>
        </p:txBody>
      </p:sp>
      <p:grpSp>
        <p:nvGrpSpPr>
          <p:cNvPr id="238" name="Google Shape;238;p30"/>
          <p:cNvGrpSpPr/>
          <p:nvPr/>
        </p:nvGrpSpPr>
        <p:grpSpPr>
          <a:xfrm>
            <a:off x="873225" y="756903"/>
            <a:ext cx="411391" cy="411222"/>
            <a:chOff x="1189375" y="238125"/>
            <a:chExt cx="5287800" cy="5218550"/>
          </a:xfrm>
        </p:grpSpPr>
        <p:sp>
          <p:nvSpPr>
            <p:cNvPr id="239" name="Google Shape;239;p30"/>
            <p:cNvSpPr/>
            <p:nvPr/>
          </p:nvSpPr>
          <p:spPr>
            <a:xfrm>
              <a:off x="1189375" y="238125"/>
              <a:ext cx="5287800" cy="5218550"/>
            </a:xfrm>
            <a:custGeom>
              <a:rect b="b" l="l" r="r" t="t"/>
              <a:pathLst>
                <a:path extrusionOk="0" h="208742" w="211512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1984700" y="1847125"/>
              <a:ext cx="203450" cy="203425"/>
            </a:xfrm>
            <a:custGeom>
              <a:rect b="b" l="l" r="r" t="t"/>
              <a:pathLst>
                <a:path extrusionOk="0" h="8137" w="8138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30"/>
          <p:cNvGrpSpPr/>
          <p:nvPr/>
        </p:nvGrpSpPr>
        <p:grpSpPr>
          <a:xfrm>
            <a:off x="3933412" y="3687005"/>
            <a:ext cx="367957" cy="373827"/>
            <a:chOff x="1374425" y="238125"/>
            <a:chExt cx="4860725" cy="5228350"/>
          </a:xfrm>
        </p:grpSpPr>
        <p:sp>
          <p:nvSpPr>
            <p:cNvPr id="242" name="Google Shape;242;p30"/>
            <p:cNvSpPr/>
            <p:nvPr/>
          </p:nvSpPr>
          <p:spPr>
            <a:xfrm>
              <a:off x="3420300" y="3314575"/>
              <a:ext cx="768975" cy="769000"/>
            </a:xfrm>
            <a:custGeom>
              <a:rect b="b" l="l" r="r" t="t"/>
              <a:pathLst>
                <a:path extrusionOk="0" h="30760" w="30759">
                  <a:moveTo>
                    <a:pt x="15392" y="8186"/>
                  </a:moveTo>
                  <a:cubicBezTo>
                    <a:pt x="19362" y="8186"/>
                    <a:pt x="22598" y="11397"/>
                    <a:pt x="22598" y="15392"/>
                  </a:cubicBezTo>
                  <a:cubicBezTo>
                    <a:pt x="22598" y="19362"/>
                    <a:pt x="19362" y="22573"/>
                    <a:pt x="15392" y="22573"/>
                  </a:cubicBezTo>
                  <a:cubicBezTo>
                    <a:pt x="11422" y="22573"/>
                    <a:pt x="8186" y="19362"/>
                    <a:pt x="8186" y="15392"/>
                  </a:cubicBezTo>
                  <a:cubicBezTo>
                    <a:pt x="8186" y="11397"/>
                    <a:pt x="11422" y="8186"/>
                    <a:pt x="15392" y="8186"/>
                  </a:cubicBezTo>
                  <a:close/>
                  <a:moveTo>
                    <a:pt x="15392" y="1"/>
                  </a:moveTo>
                  <a:cubicBezTo>
                    <a:pt x="6912" y="1"/>
                    <a:pt x="0" y="6912"/>
                    <a:pt x="0" y="15392"/>
                  </a:cubicBezTo>
                  <a:cubicBezTo>
                    <a:pt x="0" y="23848"/>
                    <a:pt x="6912" y="30759"/>
                    <a:pt x="15392" y="30759"/>
                  </a:cubicBezTo>
                  <a:cubicBezTo>
                    <a:pt x="23872" y="30759"/>
                    <a:pt x="30759" y="23848"/>
                    <a:pt x="30759" y="15392"/>
                  </a:cubicBezTo>
                  <a:cubicBezTo>
                    <a:pt x="30759" y="6912"/>
                    <a:pt x="23872" y="1"/>
                    <a:pt x="15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1374425" y="238125"/>
              <a:ext cx="4860725" cy="5228350"/>
            </a:xfrm>
            <a:custGeom>
              <a:rect b="b" l="l" r="r" t="t"/>
              <a:pathLst>
                <a:path extrusionOk="0" h="209134" w="194429">
                  <a:moveTo>
                    <a:pt x="41298" y="8161"/>
                  </a:moveTo>
                  <a:lnTo>
                    <a:pt x="41298" y="34557"/>
                  </a:lnTo>
                  <a:lnTo>
                    <a:pt x="28945" y="34557"/>
                  </a:lnTo>
                  <a:lnTo>
                    <a:pt x="28945" y="8161"/>
                  </a:lnTo>
                  <a:close/>
                  <a:moveTo>
                    <a:pt x="103403" y="8161"/>
                  </a:moveTo>
                  <a:lnTo>
                    <a:pt x="103403" y="34557"/>
                  </a:lnTo>
                  <a:lnTo>
                    <a:pt x="91051" y="34557"/>
                  </a:lnTo>
                  <a:lnTo>
                    <a:pt x="91051" y="8161"/>
                  </a:lnTo>
                  <a:close/>
                  <a:moveTo>
                    <a:pt x="165484" y="8161"/>
                  </a:moveTo>
                  <a:lnTo>
                    <a:pt x="165484" y="34557"/>
                  </a:lnTo>
                  <a:lnTo>
                    <a:pt x="153131" y="34557"/>
                  </a:lnTo>
                  <a:lnTo>
                    <a:pt x="153131" y="8161"/>
                  </a:lnTo>
                  <a:close/>
                  <a:moveTo>
                    <a:pt x="41298" y="42719"/>
                  </a:moveTo>
                  <a:lnTo>
                    <a:pt x="41298" y="53209"/>
                  </a:lnTo>
                  <a:cubicBezTo>
                    <a:pt x="41298" y="54826"/>
                    <a:pt x="42278" y="56297"/>
                    <a:pt x="43773" y="56958"/>
                  </a:cubicBezTo>
                  <a:cubicBezTo>
                    <a:pt x="54900" y="61787"/>
                    <a:pt x="62081" y="72767"/>
                    <a:pt x="62081" y="84898"/>
                  </a:cubicBezTo>
                  <a:lnTo>
                    <a:pt x="62081" y="100486"/>
                  </a:lnTo>
                  <a:lnTo>
                    <a:pt x="8162" y="100486"/>
                  </a:lnTo>
                  <a:lnTo>
                    <a:pt x="8162" y="84898"/>
                  </a:lnTo>
                  <a:cubicBezTo>
                    <a:pt x="8162" y="72767"/>
                    <a:pt x="15368" y="61787"/>
                    <a:pt x="26495" y="56958"/>
                  </a:cubicBezTo>
                  <a:cubicBezTo>
                    <a:pt x="27990" y="56297"/>
                    <a:pt x="28945" y="54826"/>
                    <a:pt x="28945" y="53209"/>
                  </a:cubicBezTo>
                  <a:lnTo>
                    <a:pt x="28945" y="42719"/>
                  </a:lnTo>
                  <a:close/>
                  <a:moveTo>
                    <a:pt x="103403" y="42719"/>
                  </a:moveTo>
                  <a:lnTo>
                    <a:pt x="103403" y="53209"/>
                  </a:lnTo>
                  <a:cubicBezTo>
                    <a:pt x="103403" y="54826"/>
                    <a:pt x="104359" y="56297"/>
                    <a:pt x="105854" y="56958"/>
                  </a:cubicBezTo>
                  <a:cubicBezTo>
                    <a:pt x="116981" y="61787"/>
                    <a:pt x="124187" y="72767"/>
                    <a:pt x="124187" y="84898"/>
                  </a:cubicBezTo>
                  <a:lnTo>
                    <a:pt x="124187" y="100486"/>
                  </a:lnTo>
                  <a:lnTo>
                    <a:pt x="116001" y="100486"/>
                  </a:lnTo>
                  <a:lnTo>
                    <a:pt x="116001" y="84898"/>
                  </a:lnTo>
                  <a:cubicBezTo>
                    <a:pt x="116001" y="81541"/>
                    <a:pt x="115241" y="78183"/>
                    <a:pt x="113795" y="75168"/>
                  </a:cubicBezTo>
                  <a:cubicBezTo>
                    <a:pt x="113073" y="73724"/>
                    <a:pt x="111617" y="72875"/>
                    <a:pt x="110100" y="72875"/>
                  </a:cubicBezTo>
                  <a:cubicBezTo>
                    <a:pt x="109506" y="72875"/>
                    <a:pt x="108902" y="73005"/>
                    <a:pt x="108329" y="73281"/>
                  </a:cubicBezTo>
                  <a:cubicBezTo>
                    <a:pt x="106295" y="74262"/>
                    <a:pt x="105437" y="76712"/>
                    <a:pt x="106418" y="78747"/>
                  </a:cubicBezTo>
                  <a:cubicBezTo>
                    <a:pt x="107374" y="80658"/>
                    <a:pt x="107839" y="82742"/>
                    <a:pt x="107839" y="84898"/>
                  </a:cubicBezTo>
                  <a:lnTo>
                    <a:pt x="107839" y="100486"/>
                  </a:lnTo>
                  <a:lnTo>
                    <a:pt x="70267" y="100486"/>
                  </a:lnTo>
                  <a:lnTo>
                    <a:pt x="70267" y="84898"/>
                  </a:lnTo>
                  <a:cubicBezTo>
                    <a:pt x="70267" y="72767"/>
                    <a:pt x="77448" y="61787"/>
                    <a:pt x="88575" y="56958"/>
                  </a:cubicBezTo>
                  <a:cubicBezTo>
                    <a:pt x="90070" y="56297"/>
                    <a:pt x="91051" y="54826"/>
                    <a:pt x="91051" y="53209"/>
                  </a:cubicBezTo>
                  <a:lnTo>
                    <a:pt x="91051" y="42719"/>
                  </a:lnTo>
                  <a:close/>
                  <a:moveTo>
                    <a:pt x="165484" y="42719"/>
                  </a:moveTo>
                  <a:lnTo>
                    <a:pt x="165484" y="53209"/>
                  </a:lnTo>
                  <a:cubicBezTo>
                    <a:pt x="165484" y="54826"/>
                    <a:pt x="166440" y="56297"/>
                    <a:pt x="167935" y="56958"/>
                  </a:cubicBezTo>
                  <a:cubicBezTo>
                    <a:pt x="179086" y="61787"/>
                    <a:pt x="186267" y="72767"/>
                    <a:pt x="186267" y="84898"/>
                  </a:cubicBezTo>
                  <a:lnTo>
                    <a:pt x="186267" y="100486"/>
                  </a:lnTo>
                  <a:lnTo>
                    <a:pt x="132348" y="100486"/>
                  </a:lnTo>
                  <a:lnTo>
                    <a:pt x="132348" y="84898"/>
                  </a:lnTo>
                  <a:cubicBezTo>
                    <a:pt x="132348" y="72767"/>
                    <a:pt x="139529" y="61787"/>
                    <a:pt x="150681" y="56958"/>
                  </a:cubicBezTo>
                  <a:cubicBezTo>
                    <a:pt x="152176" y="56297"/>
                    <a:pt x="153131" y="54826"/>
                    <a:pt x="153131" y="53209"/>
                  </a:cubicBezTo>
                  <a:lnTo>
                    <a:pt x="153131" y="42719"/>
                  </a:lnTo>
                  <a:close/>
                  <a:moveTo>
                    <a:pt x="62081" y="108647"/>
                  </a:moveTo>
                  <a:lnTo>
                    <a:pt x="62081" y="168228"/>
                  </a:lnTo>
                  <a:lnTo>
                    <a:pt x="8162" y="168228"/>
                  </a:lnTo>
                  <a:lnTo>
                    <a:pt x="8162" y="108647"/>
                  </a:lnTo>
                  <a:close/>
                  <a:moveTo>
                    <a:pt x="124187" y="108647"/>
                  </a:moveTo>
                  <a:lnTo>
                    <a:pt x="124187" y="168228"/>
                  </a:lnTo>
                  <a:lnTo>
                    <a:pt x="70267" y="168228"/>
                  </a:lnTo>
                  <a:lnTo>
                    <a:pt x="70267" y="108647"/>
                  </a:lnTo>
                  <a:close/>
                  <a:moveTo>
                    <a:pt x="62081" y="176390"/>
                  </a:moveTo>
                  <a:lnTo>
                    <a:pt x="62081" y="200972"/>
                  </a:lnTo>
                  <a:lnTo>
                    <a:pt x="8162" y="200972"/>
                  </a:lnTo>
                  <a:lnTo>
                    <a:pt x="8162" y="176390"/>
                  </a:lnTo>
                  <a:close/>
                  <a:moveTo>
                    <a:pt x="124187" y="176390"/>
                  </a:moveTo>
                  <a:lnTo>
                    <a:pt x="124187" y="200972"/>
                  </a:lnTo>
                  <a:lnTo>
                    <a:pt x="70267" y="200972"/>
                  </a:lnTo>
                  <a:lnTo>
                    <a:pt x="70267" y="176390"/>
                  </a:lnTo>
                  <a:close/>
                  <a:moveTo>
                    <a:pt x="186267" y="108647"/>
                  </a:moveTo>
                  <a:lnTo>
                    <a:pt x="186267" y="200972"/>
                  </a:lnTo>
                  <a:lnTo>
                    <a:pt x="132348" y="200972"/>
                  </a:lnTo>
                  <a:lnTo>
                    <a:pt x="132348" y="176390"/>
                  </a:lnTo>
                  <a:lnTo>
                    <a:pt x="161072" y="176390"/>
                  </a:lnTo>
                  <a:cubicBezTo>
                    <a:pt x="163327" y="176390"/>
                    <a:pt x="165165" y="174551"/>
                    <a:pt x="165165" y="172297"/>
                  </a:cubicBezTo>
                  <a:cubicBezTo>
                    <a:pt x="165165" y="170042"/>
                    <a:pt x="163327" y="168228"/>
                    <a:pt x="161072" y="168228"/>
                  </a:cubicBezTo>
                  <a:lnTo>
                    <a:pt x="132348" y="168228"/>
                  </a:lnTo>
                  <a:lnTo>
                    <a:pt x="132348" y="108647"/>
                  </a:lnTo>
                  <a:close/>
                  <a:moveTo>
                    <a:pt x="24877" y="0"/>
                  </a:moveTo>
                  <a:cubicBezTo>
                    <a:pt x="22622" y="0"/>
                    <a:pt x="20784" y="1838"/>
                    <a:pt x="20784" y="4093"/>
                  </a:cubicBezTo>
                  <a:lnTo>
                    <a:pt x="20784" y="50635"/>
                  </a:lnTo>
                  <a:cubicBezTo>
                    <a:pt x="8064" y="57252"/>
                    <a:pt x="1" y="70414"/>
                    <a:pt x="1" y="84898"/>
                  </a:cubicBezTo>
                  <a:lnTo>
                    <a:pt x="1" y="205065"/>
                  </a:lnTo>
                  <a:cubicBezTo>
                    <a:pt x="1" y="207320"/>
                    <a:pt x="1839" y="209133"/>
                    <a:pt x="4094" y="209133"/>
                  </a:cubicBezTo>
                  <a:lnTo>
                    <a:pt x="190360" y="209133"/>
                  </a:lnTo>
                  <a:cubicBezTo>
                    <a:pt x="192615" y="209133"/>
                    <a:pt x="194429" y="207320"/>
                    <a:pt x="194429" y="205065"/>
                  </a:cubicBezTo>
                  <a:lnTo>
                    <a:pt x="194429" y="84898"/>
                  </a:lnTo>
                  <a:cubicBezTo>
                    <a:pt x="194429" y="70414"/>
                    <a:pt x="186365" y="57252"/>
                    <a:pt x="173645" y="50635"/>
                  </a:cubicBezTo>
                  <a:lnTo>
                    <a:pt x="173645" y="4093"/>
                  </a:lnTo>
                  <a:cubicBezTo>
                    <a:pt x="173645" y="1838"/>
                    <a:pt x="171832" y="0"/>
                    <a:pt x="169577" y="0"/>
                  </a:cubicBezTo>
                  <a:lnTo>
                    <a:pt x="149038" y="0"/>
                  </a:lnTo>
                  <a:cubicBezTo>
                    <a:pt x="146784" y="0"/>
                    <a:pt x="144970" y="1838"/>
                    <a:pt x="144970" y="4093"/>
                  </a:cubicBezTo>
                  <a:lnTo>
                    <a:pt x="144970" y="50635"/>
                  </a:lnTo>
                  <a:cubicBezTo>
                    <a:pt x="137642" y="54458"/>
                    <a:pt x="131858" y="60439"/>
                    <a:pt x="128255" y="67620"/>
                  </a:cubicBezTo>
                  <a:cubicBezTo>
                    <a:pt x="124677" y="60439"/>
                    <a:pt x="118893" y="54458"/>
                    <a:pt x="111565" y="50635"/>
                  </a:cubicBezTo>
                  <a:lnTo>
                    <a:pt x="111565" y="4093"/>
                  </a:lnTo>
                  <a:cubicBezTo>
                    <a:pt x="111565" y="1838"/>
                    <a:pt x="109726" y="0"/>
                    <a:pt x="107472" y="0"/>
                  </a:cubicBezTo>
                  <a:lnTo>
                    <a:pt x="86958" y="0"/>
                  </a:lnTo>
                  <a:cubicBezTo>
                    <a:pt x="84703" y="0"/>
                    <a:pt x="82865" y="1838"/>
                    <a:pt x="82865" y="4093"/>
                  </a:cubicBezTo>
                  <a:lnTo>
                    <a:pt x="82865" y="50635"/>
                  </a:lnTo>
                  <a:cubicBezTo>
                    <a:pt x="75537" y="54458"/>
                    <a:pt x="69753" y="60439"/>
                    <a:pt x="66174" y="67620"/>
                  </a:cubicBezTo>
                  <a:cubicBezTo>
                    <a:pt x="62596" y="60439"/>
                    <a:pt x="56812" y="54458"/>
                    <a:pt x="49484" y="50635"/>
                  </a:cubicBezTo>
                  <a:lnTo>
                    <a:pt x="49484" y="4093"/>
                  </a:lnTo>
                  <a:cubicBezTo>
                    <a:pt x="49484" y="1838"/>
                    <a:pt x="47646" y="0"/>
                    <a:pt x="45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5683675" y="4443825"/>
              <a:ext cx="204675" cy="204050"/>
            </a:xfrm>
            <a:custGeom>
              <a:rect b="b" l="l" r="r" t="t"/>
              <a:pathLst>
                <a:path extrusionOk="0" h="8162" w="8187">
                  <a:moveTo>
                    <a:pt x="4094" y="0"/>
                  </a:moveTo>
                  <a:cubicBezTo>
                    <a:pt x="3015" y="0"/>
                    <a:pt x="1962" y="441"/>
                    <a:pt x="1202" y="1201"/>
                  </a:cubicBezTo>
                  <a:cubicBezTo>
                    <a:pt x="442" y="1936"/>
                    <a:pt x="1" y="2990"/>
                    <a:pt x="1" y="4069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2" y="7720"/>
                    <a:pt x="3015" y="8162"/>
                    <a:pt x="4094" y="8162"/>
                  </a:cubicBezTo>
                  <a:cubicBezTo>
                    <a:pt x="5172" y="8162"/>
                    <a:pt x="6226" y="7720"/>
                    <a:pt x="6986" y="6961"/>
                  </a:cubicBezTo>
                  <a:cubicBezTo>
                    <a:pt x="7746" y="6201"/>
                    <a:pt x="8187" y="5147"/>
                    <a:pt x="8187" y="4069"/>
                  </a:cubicBezTo>
                  <a:cubicBezTo>
                    <a:pt x="8187" y="3015"/>
                    <a:pt x="7746" y="1936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4972925" y="3314575"/>
              <a:ext cx="768375" cy="769000"/>
            </a:xfrm>
            <a:custGeom>
              <a:rect b="b" l="l" r="r" t="t"/>
              <a:pathLst>
                <a:path extrusionOk="0" h="30760" w="30735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35" y="23848"/>
                    <a:pt x="30735" y="15392"/>
                  </a:cubicBezTo>
                  <a:cubicBezTo>
                    <a:pt x="30735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868275" y="3314575"/>
              <a:ext cx="769000" cy="769000"/>
            </a:xfrm>
            <a:custGeom>
              <a:rect b="b" l="l" r="r" t="t"/>
              <a:pathLst>
                <a:path extrusionOk="0" h="30760" w="3076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59" y="23848"/>
                    <a:pt x="30759" y="15392"/>
                  </a:cubicBezTo>
                  <a:cubicBezTo>
                    <a:pt x="30759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3791600" y="1807275"/>
              <a:ext cx="204075" cy="204675"/>
            </a:xfrm>
            <a:custGeom>
              <a:rect b="b" l="l" r="r" t="t"/>
              <a:pathLst>
                <a:path extrusionOk="0" h="8187" w="8163">
                  <a:moveTo>
                    <a:pt x="4069" y="1"/>
                  </a:moveTo>
                  <a:cubicBezTo>
                    <a:pt x="2991" y="1"/>
                    <a:pt x="1937" y="442"/>
                    <a:pt x="1177" y="1202"/>
                  </a:cubicBezTo>
                  <a:cubicBezTo>
                    <a:pt x="417" y="1962"/>
                    <a:pt x="1" y="3016"/>
                    <a:pt x="1" y="4094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6"/>
                    <a:pt x="2991" y="8187"/>
                    <a:pt x="4069" y="8187"/>
                  </a:cubicBezTo>
                  <a:cubicBezTo>
                    <a:pt x="5148" y="8187"/>
                    <a:pt x="6201" y="7746"/>
                    <a:pt x="6961" y="6986"/>
                  </a:cubicBezTo>
                  <a:cubicBezTo>
                    <a:pt x="7721" y="6226"/>
                    <a:pt x="8162" y="5172"/>
                    <a:pt x="8162" y="4094"/>
                  </a:cubicBezTo>
                  <a:cubicBezTo>
                    <a:pt x="8162" y="3016"/>
                    <a:pt x="7721" y="1962"/>
                    <a:pt x="6961" y="1202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30"/>
          <p:cNvGrpSpPr/>
          <p:nvPr/>
        </p:nvGrpSpPr>
        <p:grpSpPr>
          <a:xfrm>
            <a:off x="902050" y="3690920"/>
            <a:ext cx="337419" cy="365985"/>
            <a:chOff x="1394650" y="238125"/>
            <a:chExt cx="4820275" cy="5228350"/>
          </a:xfrm>
        </p:grpSpPr>
        <p:sp>
          <p:nvSpPr>
            <p:cNvPr id="249" name="Google Shape;249;p30"/>
            <p:cNvSpPr/>
            <p:nvPr/>
          </p:nvSpPr>
          <p:spPr>
            <a:xfrm>
              <a:off x="1394650" y="238125"/>
              <a:ext cx="4820275" cy="5228350"/>
            </a:xfrm>
            <a:custGeom>
              <a:rect b="b" l="l" r="r" t="t"/>
              <a:pathLst>
                <a:path extrusionOk="0" h="209134" w="192811">
                  <a:moveTo>
                    <a:pt x="92325" y="8259"/>
                  </a:moveTo>
                  <a:lnTo>
                    <a:pt x="92325" y="18896"/>
                  </a:lnTo>
                  <a:cubicBezTo>
                    <a:pt x="73992" y="19852"/>
                    <a:pt x="57326" y="27205"/>
                    <a:pt x="44533" y="38748"/>
                  </a:cubicBezTo>
                  <a:lnTo>
                    <a:pt x="37009" y="31224"/>
                  </a:lnTo>
                  <a:cubicBezTo>
                    <a:pt x="51763" y="17769"/>
                    <a:pt x="71076" y="9240"/>
                    <a:pt x="92325" y="8259"/>
                  </a:cubicBezTo>
                  <a:close/>
                  <a:moveTo>
                    <a:pt x="100486" y="8259"/>
                  </a:moveTo>
                  <a:cubicBezTo>
                    <a:pt x="121760" y="9240"/>
                    <a:pt x="141073" y="17769"/>
                    <a:pt x="155803" y="31224"/>
                  </a:cubicBezTo>
                  <a:lnTo>
                    <a:pt x="148303" y="38748"/>
                  </a:lnTo>
                  <a:cubicBezTo>
                    <a:pt x="135485" y="27205"/>
                    <a:pt x="118819" y="19852"/>
                    <a:pt x="100486" y="18896"/>
                  </a:cubicBezTo>
                  <a:lnTo>
                    <a:pt x="100486" y="8259"/>
                  </a:lnTo>
                  <a:close/>
                  <a:moveTo>
                    <a:pt x="31225" y="37008"/>
                  </a:moveTo>
                  <a:lnTo>
                    <a:pt x="38749" y="44508"/>
                  </a:lnTo>
                  <a:cubicBezTo>
                    <a:pt x="27205" y="57326"/>
                    <a:pt x="19853" y="73992"/>
                    <a:pt x="18897" y="92325"/>
                  </a:cubicBezTo>
                  <a:lnTo>
                    <a:pt x="8284" y="92325"/>
                  </a:lnTo>
                  <a:cubicBezTo>
                    <a:pt x="9240" y="71051"/>
                    <a:pt x="17769" y="51738"/>
                    <a:pt x="31225" y="37008"/>
                  </a:cubicBezTo>
                  <a:close/>
                  <a:moveTo>
                    <a:pt x="161587" y="37008"/>
                  </a:moveTo>
                  <a:cubicBezTo>
                    <a:pt x="175042" y="51738"/>
                    <a:pt x="183571" y="71051"/>
                    <a:pt x="184551" y="92325"/>
                  </a:cubicBezTo>
                  <a:lnTo>
                    <a:pt x="173915" y="92325"/>
                  </a:lnTo>
                  <a:cubicBezTo>
                    <a:pt x="172959" y="73992"/>
                    <a:pt x="165606" y="57326"/>
                    <a:pt x="154063" y="44508"/>
                  </a:cubicBezTo>
                  <a:lnTo>
                    <a:pt x="161587" y="37008"/>
                  </a:lnTo>
                  <a:close/>
                  <a:moveTo>
                    <a:pt x="18897" y="100486"/>
                  </a:moveTo>
                  <a:cubicBezTo>
                    <a:pt x="19902" y="119162"/>
                    <a:pt x="27622" y="136857"/>
                    <a:pt x="40562" y="150288"/>
                  </a:cubicBezTo>
                  <a:cubicBezTo>
                    <a:pt x="37425" y="152101"/>
                    <a:pt x="34950" y="154993"/>
                    <a:pt x="33675" y="158449"/>
                  </a:cubicBezTo>
                  <a:cubicBezTo>
                    <a:pt x="18357" y="142935"/>
                    <a:pt x="9289" y="122299"/>
                    <a:pt x="8284" y="100486"/>
                  </a:cubicBezTo>
                  <a:close/>
                  <a:moveTo>
                    <a:pt x="184551" y="100486"/>
                  </a:moveTo>
                  <a:cubicBezTo>
                    <a:pt x="183522" y="122323"/>
                    <a:pt x="174478" y="142935"/>
                    <a:pt x="159136" y="158449"/>
                  </a:cubicBezTo>
                  <a:cubicBezTo>
                    <a:pt x="157861" y="154993"/>
                    <a:pt x="155411" y="152101"/>
                    <a:pt x="152249" y="150288"/>
                  </a:cubicBezTo>
                  <a:cubicBezTo>
                    <a:pt x="165214" y="136857"/>
                    <a:pt x="172934" y="119137"/>
                    <a:pt x="173915" y="100486"/>
                  </a:cubicBezTo>
                  <a:close/>
                  <a:moveTo>
                    <a:pt x="96418" y="26960"/>
                  </a:moveTo>
                  <a:cubicBezTo>
                    <a:pt x="119432" y="26960"/>
                    <a:pt x="139847" y="38209"/>
                    <a:pt x="152494" y="55512"/>
                  </a:cubicBezTo>
                  <a:lnTo>
                    <a:pt x="130314" y="55512"/>
                  </a:lnTo>
                  <a:cubicBezTo>
                    <a:pt x="128059" y="55512"/>
                    <a:pt x="126221" y="57326"/>
                    <a:pt x="126221" y="59581"/>
                  </a:cubicBezTo>
                  <a:cubicBezTo>
                    <a:pt x="126221" y="61836"/>
                    <a:pt x="128059" y="63674"/>
                    <a:pt x="130314" y="63674"/>
                  </a:cubicBezTo>
                  <a:lnTo>
                    <a:pt x="157641" y="63674"/>
                  </a:lnTo>
                  <a:cubicBezTo>
                    <a:pt x="162886" y="73428"/>
                    <a:pt x="165851" y="84580"/>
                    <a:pt x="165851" y="96393"/>
                  </a:cubicBezTo>
                  <a:cubicBezTo>
                    <a:pt x="165851" y="97790"/>
                    <a:pt x="165802" y="99162"/>
                    <a:pt x="165729" y="100535"/>
                  </a:cubicBezTo>
                  <a:lnTo>
                    <a:pt x="135632" y="100535"/>
                  </a:lnTo>
                  <a:cubicBezTo>
                    <a:pt x="133377" y="100535"/>
                    <a:pt x="131539" y="102373"/>
                    <a:pt x="131539" y="104628"/>
                  </a:cubicBezTo>
                  <a:cubicBezTo>
                    <a:pt x="131539" y="106883"/>
                    <a:pt x="133377" y="108696"/>
                    <a:pt x="135632" y="108696"/>
                  </a:cubicBezTo>
                  <a:lnTo>
                    <a:pt x="164748" y="108696"/>
                  </a:lnTo>
                  <a:cubicBezTo>
                    <a:pt x="162003" y="123843"/>
                    <a:pt x="154308" y="137788"/>
                    <a:pt x="142666" y="148180"/>
                  </a:cubicBezTo>
                  <a:cubicBezTo>
                    <a:pt x="142592" y="148254"/>
                    <a:pt x="142519" y="148327"/>
                    <a:pt x="142470" y="148401"/>
                  </a:cubicBezTo>
                  <a:cubicBezTo>
                    <a:pt x="137323" y="149111"/>
                    <a:pt x="132961" y="152322"/>
                    <a:pt x="130706" y="156783"/>
                  </a:cubicBezTo>
                  <a:cubicBezTo>
                    <a:pt x="120314" y="162714"/>
                    <a:pt x="108452" y="165851"/>
                    <a:pt x="96418" y="165851"/>
                  </a:cubicBezTo>
                  <a:cubicBezTo>
                    <a:pt x="84531" y="165851"/>
                    <a:pt x="72791" y="162787"/>
                    <a:pt x="62498" y="157028"/>
                  </a:cubicBezTo>
                  <a:cubicBezTo>
                    <a:pt x="62375" y="156954"/>
                    <a:pt x="62253" y="156881"/>
                    <a:pt x="62130" y="156832"/>
                  </a:cubicBezTo>
                  <a:cubicBezTo>
                    <a:pt x="59875" y="152347"/>
                    <a:pt x="55537" y="149111"/>
                    <a:pt x="50366" y="148401"/>
                  </a:cubicBezTo>
                  <a:cubicBezTo>
                    <a:pt x="50317" y="148352"/>
                    <a:pt x="50268" y="148303"/>
                    <a:pt x="50219" y="148254"/>
                  </a:cubicBezTo>
                  <a:cubicBezTo>
                    <a:pt x="35440" y="135068"/>
                    <a:pt x="26960" y="116172"/>
                    <a:pt x="26960" y="96393"/>
                  </a:cubicBezTo>
                  <a:cubicBezTo>
                    <a:pt x="26960" y="90339"/>
                    <a:pt x="27744" y="84457"/>
                    <a:pt x="29215" y="78820"/>
                  </a:cubicBezTo>
                  <a:cubicBezTo>
                    <a:pt x="29264" y="78820"/>
                    <a:pt x="29288" y="78845"/>
                    <a:pt x="29337" y="78845"/>
                  </a:cubicBezTo>
                  <a:lnTo>
                    <a:pt x="65463" y="78845"/>
                  </a:lnTo>
                  <a:cubicBezTo>
                    <a:pt x="67718" y="78845"/>
                    <a:pt x="69532" y="77007"/>
                    <a:pt x="69532" y="74752"/>
                  </a:cubicBezTo>
                  <a:cubicBezTo>
                    <a:pt x="69532" y="72497"/>
                    <a:pt x="67718" y="70659"/>
                    <a:pt x="65463" y="70659"/>
                  </a:cubicBezTo>
                  <a:lnTo>
                    <a:pt x="31911" y="70659"/>
                  </a:lnTo>
                  <a:cubicBezTo>
                    <a:pt x="33724" y="66149"/>
                    <a:pt x="36004" y="61860"/>
                    <a:pt x="38675" y="57865"/>
                  </a:cubicBezTo>
                  <a:lnTo>
                    <a:pt x="51984" y="57865"/>
                  </a:lnTo>
                  <a:cubicBezTo>
                    <a:pt x="54238" y="57865"/>
                    <a:pt x="56052" y="56052"/>
                    <a:pt x="56052" y="53772"/>
                  </a:cubicBezTo>
                  <a:cubicBezTo>
                    <a:pt x="56052" y="51517"/>
                    <a:pt x="54238" y="49704"/>
                    <a:pt x="51984" y="49704"/>
                  </a:cubicBezTo>
                  <a:lnTo>
                    <a:pt x="45072" y="49704"/>
                  </a:lnTo>
                  <a:cubicBezTo>
                    <a:pt x="57768" y="35734"/>
                    <a:pt x="76076" y="26960"/>
                    <a:pt x="96418" y="26960"/>
                  </a:cubicBezTo>
                  <a:close/>
                  <a:moveTo>
                    <a:pt x="63772" y="166831"/>
                  </a:moveTo>
                  <a:cubicBezTo>
                    <a:pt x="72718" y="170973"/>
                    <a:pt x="82423" y="173375"/>
                    <a:pt x="92325" y="173890"/>
                  </a:cubicBezTo>
                  <a:lnTo>
                    <a:pt x="92325" y="184527"/>
                  </a:lnTo>
                  <a:cubicBezTo>
                    <a:pt x="82472" y="184085"/>
                    <a:pt x="72890" y="182027"/>
                    <a:pt x="63772" y="178399"/>
                  </a:cubicBezTo>
                  <a:lnTo>
                    <a:pt x="63772" y="166831"/>
                  </a:lnTo>
                  <a:close/>
                  <a:moveTo>
                    <a:pt x="129039" y="166831"/>
                  </a:moveTo>
                  <a:lnTo>
                    <a:pt x="129039" y="178399"/>
                  </a:lnTo>
                  <a:cubicBezTo>
                    <a:pt x="119922" y="182027"/>
                    <a:pt x="110339" y="184085"/>
                    <a:pt x="100486" y="184527"/>
                  </a:cubicBezTo>
                  <a:lnTo>
                    <a:pt x="100486" y="173890"/>
                  </a:lnTo>
                  <a:cubicBezTo>
                    <a:pt x="110388" y="173375"/>
                    <a:pt x="120093" y="170973"/>
                    <a:pt x="129039" y="166831"/>
                  </a:cubicBezTo>
                  <a:close/>
                  <a:moveTo>
                    <a:pt x="48258" y="156415"/>
                  </a:moveTo>
                  <a:cubicBezTo>
                    <a:pt x="52302" y="156415"/>
                    <a:pt x="55611" y="159724"/>
                    <a:pt x="55611" y="163768"/>
                  </a:cubicBezTo>
                  <a:lnTo>
                    <a:pt x="55611" y="184600"/>
                  </a:lnTo>
                  <a:lnTo>
                    <a:pt x="40906" y="184600"/>
                  </a:lnTo>
                  <a:lnTo>
                    <a:pt x="40906" y="163768"/>
                  </a:lnTo>
                  <a:cubicBezTo>
                    <a:pt x="40906" y="159724"/>
                    <a:pt x="44214" y="156415"/>
                    <a:pt x="48258" y="156415"/>
                  </a:cubicBezTo>
                  <a:close/>
                  <a:moveTo>
                    <a:pt x="144553" y="156415"/>
                  </a:moveTo>
                  <a:cubicBezTo>
                    <a:pt x="148622" y="156415"/>
                    <a:pt x="151906" y="159724"/>
                    <a:pt x="151906" y="163768"/>
                  </a:cubicBezTo>
                  <a:lnTo>
                    <a:pt x="151906" y="184600"/>
                  </a:lnTo>
                  <a:lnTo>
                    <a:pt x="137201" y="184600"/>
                  </a:lnTo>
                  <a:lnTo>
                    <a:pt x="137201" y="181120"/>
                  </a:lnTo>
                  <a:lnTo>
                    <a:pt x="137201" y="181071"/>
                  </a:lnTo>
                  <a:lnTo>
                    <a:pt x="137201" y="163768"/>
                  </a:lnTo>
                  <a:cubicBezTo>
                    <a:pt x="137201" y="159724"/>
                    <a:pt x="140509" y="156415"/>
                    <a:pt x="144553" y="156415"/>
                  </a:cubicBezTo>
                  <a:close/>
                  <a:moveTo>
                    <a:pt x="169503" y="192786"/>
                  </a:moveTo>
                  <a:cubicBezTo>
                    <a:pt x="174846" y="192786"/>
                    <a:pt x="179405" y="196193"/>
                    <a:pt x="181071" y="200972"/>
                  </a:cubicBezTo>
                  <a:lnTo>
                    <a:pt x="11740" y="200972"/>
                  </a:lnTo>
                  <a:cubicBezTo>
                    <a:pt x="13431" y="196193"/>
                    <a:pt x="17965" y="192786"/>
                    <a:pt x="23308" y="192786"/>
                  </a:cubicBezTo>
                  <a:close/>
                  <a:moveTo>
                    <a:pt x="96418" y="0"/>
                  </a:moveTo>
                  <a:cubicBezTo>
                    <a:pt x="70659" y="0"/>
                    <a:pt x="46445" y="10024"/>
                    <a:pt x="28235" y="28234"/>
                  </a:cubicBezTo>
                  <a:cubicBezTo>
                    <a:pt x="10025" y="46444"/>
                    <a:pt x="0" y="70659"/>
                    <a:pt x="0" y="96393"/>
                  </a:cubicBezTo>
                  <a:cubicBezTo>
                    <a:pt x="0" y="124112"/>
                    <a:pt x="11936" y="150459"/>
                    <a:pt x="32744" y="168767"/>
                  </a:cubicBezTo>
                  <a:lnTo>
                    <a:pt x="32744" y="184600"/>
                  </a:lnTo>
                  <a:lnTo>
                    <a:pt x="23308" y="184600"/>
                  </a:lnTo>
                  <a:cubicBezTo>
                    <a:pt x="12034" y="184600"/>
                    <a:pt x="2868" y="193791"/>
                    <a:pt x="2868" y="205065"/>
                  </a:cubicBezTo>
                  <a:cubicBezTo>
                    <a:pt x="2868" y="207320"/>
                    <a:pt x="4706" y="209133"/>
                    <a:pt x="6961" y="209133"/>
                  </a:cubicBezTo>
                  <a:lnTo>
                    <a:pt x="185875" y="209133"/>
                  </a:lnTo>
                  <a:cubicBezTo>
                    <a:pt x="188130" y="209133"/>
                    <a:pt x="189943" y="207320"/>
                    <a:pt x="189943" y="205065"/>
                  </a:cubicBezTo>
                  <a:cubicBezTo>
                    <a:pt x="189943" y="193791"/>
                    <a:pt x="180777" y="184600"/>
                    <a:pt x="169503" y="184600"/>
                  </a:cubicBezTo>
                  <a:lnTo>
                    <a:pt x="160092" y="184600"/>
                  </a:lnTo>
                  <a:lnTo>
                    <a:pt x="160092" y="168767"/>
                  </a:lnTo>
                  <a:cubicBezTo>
                    <a:pt x="180900" y="150459"/>
                    <a:pt x="192811" y="124137"/>
                    <a:pt x="192811" y="96393"/>
                  </a:cubicBezTo>
                  <a:cubicBezTo>
                    <a:pt x="192811" y="70659"/>
                    <a:pt x="182787" y="46444"/>
                    <a:pt x="164577" y="28234"/>
                  </a:cubicBezTo>
                  <a:cubicBezTo>
                    <a:pt x="146367" y="10024"/>
                    <a:pt x="122152" y="0"/>
                    <a:pt x="96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661150" y="2546225"/>
              <a:ext cx="1516500" cy="1235875"/>
            </a:xfrm>
            <a:custGeom>
              <a:rect b="b" l="l" r="r" t="t"/>
              <a:pathLst>
                <a:path extrusionOk="0" h="49435" w="60660">
                  <a:moveTo>
                    <a:pt x="13493" y="9573"/>
                  </a:moveTo>
                  <a:cubicBezTo>
                    <a:pt x="13699" y="9573"/>
                    <a:pt x="13908" y="9585"/>
                    <a:pt x="14117" y="9608"/>
                  </a:cubicBezTo>
                  <a:lnTo>
                    <a:pt x="31224" y="11593"/>
                  </a:lnTo>
                  <a:cubicBezTo>
                    <a:pt x="30979" y="12647"/>
                    <a:pt x="30832" y="13774"/>
                    <a:pt x="30832" y="14902"/>
                  </a:cubicBezTo>
                  <a:cubicBezTo>
                    <a:pt x="30832" y="16029"/>
                    <a:pt x="30979" y="17157"/>
                    <a:pt x="31224" y="18211"/>
                  </a:cubicBezTo>
                  <a:lnTo>
                    <a:pt x="14117" y="20196"/>
                  </a:lnTo>
                  <a:cubicBezTo>
                    <a:pt x="13908" y="20219"/>
                    <a:pt x="13699" y="20231"/>
                    <a:pt x="13493" y="20231"/>
                  </a:cubicBezTo>
                  <a:cubicBezTo>
                    <a:pt x="12180" y="20231"/>
                    <a:pt x="10946" y="19762"/>
                    <a:pt x="9951" y="18872"/>
                  </a:cubicBezTo>
                  <a:cubicBezTo>
                    <a:pt x="8799" y="17867"/>
                    <a:pt x="8161" y="16446"/>
                    <a:pt x="8161" y="14902"/>
                  </a:cubicBezTo>
                  <a:cubicBezTo>
                    <a:pt x="8161" y="13358"/>
                    <a:pt x="8799" y="11936"/>
                    <a:pt x="9951" y="10931"/>
                  </a:cubicBezTo>
                  <a:cubicBezTo>
                    <a:pt x="10946" y="10042"/>
                    <a:pt x="12180" y="9573"/>
                    <a:pt x="13493" y="9573"/>
                  </a:cubicBezTo>
                  <a:close/>
                  <a:moveTo>
                    <a:pt x="45758" y="8162"/>
                  </a:moveTo>
                  <a:cubicBezTo>
                    <a:pt x="49459" y="8162"/>
                    <a:pt x="52498" y="11177"/>
                    <a:pt x="52498" y="14902"/>
                  </a:cubicBezTo>
                  <a:cubicBezTo>
                    <a:pt x="52498" y="18627"/>
                    <a:pt x="49459" y="21642"/>
                    <a:pt x="45758" y="21642"/>
                  </a:cubicBezTo>
                  <a:cubicBezTo>
                    <a:pt x="42033" y="21642"/>
                    <a:pt x="39018" y="18627"/>
                    <a:pt x="39018" y="14902"/>
                  </a:cubicBezTo>
                  <a:cubicBezTo>
                    <a:pt x="39018" y="11177"/>
                    <a:pt x="42033" y="8162"/>
                    <a:pt x="45758" y="8162"/>
                  </a:cubicBezTo>
                  <a:close/>
                  <a:moveTo>
                    <a:pt x="49826" y="29240"/>
                  </a:moveTo>
                  <a:lnTo>
                    <a:pt x="49826" y="41273"/>
                  </a:lnTo>
                  <a:lnTo>
                    <a:pt x="41665" y="41273"/>
                  </a:lnTo>
                  <a:lnTo>
                    <a:pt x="41665" y="29240"/>
                  </a:lnTo>
                  <a:cubicBezTo>
                    <a:pt x="42964" y="29607"/>
                    <a:pt x="44336" y="29803"/>
                    <a:pt x="45758" y="29803"/>
                  </a:cubicBezTo>
                  <a:cubicBezTo>
                    <a:pt x="47155" y="29803"/>
                    <a:pt x="48527" y="29607"/>
                    <a:pt x="49826" y="29240"/>
                  </a:cubicBezTo>
                  <a:close/>
                  <a:moveTo>
                    <a:pt x="45758" y="1"/>
                  </a:moveTo>
                  <a:cubicBezTo>
                    <a:pt x="41886" y="1"/>
                    <a:pt x="38356" y="1471"/>
                    <a:pt x="35709" y="3897"/>
                  </a:cubicBezTo>
                  <a:lnTo>
                    <a:pt x="15048" y="1496"/>
                  </a:lnTo>
                  <a:cubicBezTo>
                    <a:pt x="14529" y="1436"/>
                    <a:pt x="14010" y="1406"/>
                    <a:pt x="13493" y="1406"/>
                  </a:cubicBezTo>
                  <a:cubicBezTo>
                    <a:pt x="10204" y="1406"/>
                    <a:pt x="7012" y="2605"/>
                    <a:pt x="4534" y="4829"/>
                  </a:cubicBezTo>
                  <a:cubicBezTo>
                    <a:pt x="1642" y="7378"/>
                    <a:pt x="0" y="11054"/>
                    <a:pt x="0" y="14902"/>
                  </a:cubicBezTo>
                  <a:cubicBezTo>
                    <a:pt x="0" y="18750"/>
                    <a:pt x="1642" y="22426"/>
                    <a:pt x="4534" y="24975"/>
                  </a:cubicBezTo>
                  <a:cubicBezTo>
                    <a:pt x="7010" y="27205"/>
                    <a:pt x="10220" y="28406"/>
                    <a:pt x="13504" y="28406"/>
                  </a:cubicBezTo>
                  <a:cubicBezTo>
                    <a:pt x="14019" y="28406"/>
                    <a:pt x="14534" y="28382"/>
                    <a:pt x="15048" y="28308"/>
                  </a:cubicBezTo>
                  <a:lnTo>
                    <a:pt x="33504" y="26176"/>
                  </a:lnTo>
                  <a:lnTo>
                    <a:pt x="33504" y="45366"/>
                  </a:lnTo>
                  <a:cubicBezTo>
                    <a:pt x="33504" y="47621"/>
                    <a:pt x="35317" y="49435"/>
                    <a:pt x="37572" y="49435"/>
                  </a:cubicBezTo>
                  <a:lnTo>
                    <a:pt x="53919" y="49435"/>
                  </a:lnTo>
                  <a:cubicBezTo>
                    <a:pt x="56174" y="49435"/>
                    <a:pt x="58012" y="47621"/>
                    <a:pt x="58012" y="45366"/>
                  </a:cubicBezTo>
                  <a:lnTo>
                    <a:pt x="58012" y="24313"/>
                  </a:lnTo>
                  <a:cubicBezTo>
                    <a:pt x="58012" y="24044"/>
                    <a:pt x="57963" y="23750"/>
                    <a:pt x="57914" y="23504"/>
                  </a:cubicBezTo>
                  <a:cubicBezTo>
                    <a:pt x="59654" y="21054"/>
                    <a:pt x="60659" y="18088"/>
                    <a:pt x="60659" y="14902"/>
                  </a:cubicBezTo>
                  <a:cubicBezTo>
                    <a:pt x="60659" y="6691"/>
                    <a:pt x="53968" y="1"/>
                    <a:pt x="4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973575" y="2198200"/>
              <a:ext cx="1131125" cy="204050"/>
            </a:xfrm>
            <a:custGeom>
              <a:rect b="b" l="l" r="r" t="t"/>
              <a:pathLst>
                <a:path extrusionOk="0" h="8162" w="45245">
                  <a:moveTo>
                    <a:pt x="4069" y="1"/>
                  </a:moveTo>
                  <a:cubicBezTo>
                    <a:pt x="1814" y="1"/>
                    <a:pt x="1" y="1814"/>
                    <a:pt x="1" y="4069"/>
                  </a:cubicBezTo>
                  <a:cubicBezTo>
                    <a:pt x="1" y="6324"/>
                    <a:pt x="1814" y="8162"/>
                    <a:pt x="4069" y="8162"/>
                  </a:cubicBezTo>
                  <a:lnTo>
                    <a:pt x="41151" y="8162"/>
                  </a:lnTo>
                  <a:cubicBezTo>
                    <a:pt x="43406" y="8162"/>
                    <a:pt x="45244" y="6324"/>
                    <a:pt x="45244" y="4069"/>
                  </a:cubicBezTo>
                  <a:cubicBezTo>
                    <a:pt x="45244" y="1814"/>
                    <a:pt x="43406" y="1"/>
                    <a:pt x="4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125550" y="1625925"/>
              <a:ext cx="204050" cy="204050"/>
            </a:xfrm>
            <a:custGeom>
              <a:rect b="b" l="l" r="r" t="t"/>
              <a:pathLst>
                <a:path extrusionOk="0" h="8162" w="8162">
                  <a:moveTo>
                    <a:pt x="4068" y="0"/>
                  </a:moveTo>
                  <a:cubicBezTo>
                    <a:pt x="3015" y="0"/>
                    <a:pt x="1961" y="417"/>
                    <a:pt x="1176" y="1177"/>
                  </a:cubicBezTo>
                  <a:cubicBezTo>
                    <a:pt x="417" y="1961"/>
                    <a:pt x="0" y="3015"/>
                    <a:pt x="0" y="4069"/>
                  </a:cubicBezTo>
                  <a:cubicBezTo>
                    <a:pt x="0" y="5147"/>
                    <a:pt x="417" y="6201"/>
                    <a:pt x="1176" y="6961"/>
                  </a:cubicBezTo>
                  <a:cubicBezTo>
                    <a:pt x="1961" y="7721"/>
                    <a:pt x="3015" y="8162"/>
                    <a:pt x="4068" y="8162"/>
                  </a:cubicBezTo>
                  <a:cubicBezTo>
                    <a:pt x="5147" y="8162"/>
                    <a:pt x="6201" y="7721"/>
                    <a:pt x="6961" y="6961"/>
                  </a:cubicBezTo>
                  <a:cubicBezTo>
                    <a:pt x="7720" y="6201"/>
                    <a:pt x="8161" y="5147"/>
                    <a:pt x="8161" y="4069"/>
                  </a:cubicBezTo>
                  <a:cubicBezTo>
                    <a:pt x="8161" y="3015"/>
                    <a:pt x="7720" y="1961"/>
                    <a:pt x="6961" y="1177"/>
                  </a:cubicBezTo>
                  <a:cubicBezTo>
                    <a:pt x="6201" y="417"/>
                    <a:pt x="5147" y="0"/>
                    <a:pt x="4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30"/>
          <p:cNvGrpSpPr/>
          <p:nvPr/>
        </p:nvGrpSpPr>
        <p:grpSpPr>
          <a:xfrm>
            <a:off x="3934388" y="2264456"/>
            <a:ext cx="365985" cy="365985"/>
            <a:chOff x="1190625" y="238125"/>
            <a:chExt cx="5228350" cy="5228350"/>
          </a:xfrm>
        </p:grpSpPr>
        <p:sp>
          <p:nvSpPr>
            <p:cNvPr id="254" name="Google Shape;254;p30"/>
            <p:cNvSpPr/>
            <p:nvPr/>
          </p:nvSpPr>
          <p:spPr>
            <a:xfrm>
              <a:off x="1190625" y="238125"/>
              <a:ext cx="5228350" cy="5228350"/>
            </a:xfrm>
            <a:custGeom>
              <a:rect b="b" l="l" r="r" t="t"/>
              <a:pathLst>
                <a:path extrusionOk="0" h="209134" w="209134">
                  <a:moveTo>
                    <a:pt x="47694" y="8161"/>
                  </a:moveTo>
                  <a:lnTo>
                    <a:pt x="47694" y="13014"/>
                  </a:lnTo>
                  <a:lnTo>
                    <a:pt x="38430" y="13014"/>
                  </a:lnTo>
                  <a:lnTo>
                    <a:pt x="38430" y="8161"/>
                  </a:lnTo>
                  <a:close/>
                  <a:moveTo>
                    <a:pt x="109211" y="8161"/>
                  </a:moveTo>
                  <a:lnTo>
                    <a:pt x="109211" y="13014"/>
                  </a:lnTo>
                  <a:lnTo>
                    <a:pt x="99922" y="13014"/>
                  </a:lnTo>
                  <a:lnTo>
                    <a:pt x="99922" y="8161"/>
                  </a:lnTo>
                  <a:close/>
                  <a:moveTo>
                    <a:pt x="170728" y="8161"/>
                  </a:moveTo>
                  <a:lnTo>
                    <a:pt x="170728" y="13014"/>
                  </a:lnTo>
                  <a:lnTo>
                    <a:pt x="161439" y="13014"/>
                  </a:lnTo>
                  <a:lnTo>
                    <a:pt x="161439" y="8161"/>
                  </a:lnTo>
                  <a:close/>
                  <a:moveTo>
                    <a:pt x="47694" y="21176"/>
                  </a:moveTo>
                  <a:lnTo>
                    <a:pt x="47694" y="34067"/>
                  </a:lnTo>
                  <a:lnTo>
                    <a:pt x="38430" y="34067"/>
                  </a:lnTo>
                  <a:lnTo>
                    <a:pt x="38430" y="21176"/>
                  </a:lnTo>
                  <a:close/>
                  <a:moveTo>
                    <a:pt x="109211" y="21176"/>
                  </a:moveTo>
                  <a:lnTo>
                    <a:pt x="109211" y="34067"/>
                  </a:lnTo>
                  <a:lnTo>
                    <a:pt x="99922" y="34067"/>
                  </a:lnTo>
                  <a:lnTo>
                    <a:pt x="99922" y="21176"/>
                  </a:lnTo>
                  <a:close/>
                  <a:moveTo>
                    <a:pt x="170728" y="21176"/>
                  </a:moveTo>
                  <a:lnTo>
                    <a:pt x="170728" y="34067"/>
                  </a:lnTo>
                  <a:lnTo>
                    <a:pt x="161439" y="34067"/>
                  </a:lnTo>
                  <a:lnTo>
                    <a:pt x="161439" y="21176"/>
                  </a:lnTo>
                  <a:close/>
                  <a:moveTo>
                    <a:pt x="48601" y="42229"/>
                  </a:moveTo>
                  <a:cubicBezTo>
                    <a:pt x="49581" y="44876"/>
                    <a:pt x="51321" y="47204"/>
                    <a:pt x="53650" y="48870"/>
                  </a:cubicBezTo>
                  <a:cubicBezTo>
                    <a:pt x="62791" y="55439"/>
                    <a:pt x="68576" y="65684"/>
                    <a:pt x="69580" y="76786"/>
                  </a:cubicBezTo>
                  <a:lnTo>
                    <a:pt x="16543" y="76786"/>
                  </a:lnTo>
                  <a:cubicBezTo>
                    <a:pt x="17548" y="65684"/>
                    <a:pt x="23332" y="55439"/>
                    <a:pt x="32474" y="48870"/>
                  </a:cubicBezTo>
                  <a:cubicBezTo>
                    <a:pt x="34802" y="47204"/>
                    <a:pt x="36543" y="44876"/>
                    <a:pt x="37523" y="42229"/>
                  </a:cubicBezTo>
                  <a:close/>
                  <a:moveTo>
                    <a:pt x="110093" y="42229"/>
                  </a:moveTo>
                  <a:cubicBezTo>
                    <a:pt x="111074" y="44876"/>
                    <a:pt x="112838" y="47204"/>
                    <a:pt x="115167" y="48870"/>
                  </a:cubicBezTo>
                  <a:cubicBezTo>
                    <a:pt x="124308" y="55439"/>
                    <a:pt x="130093" y="65684"/>
                    <a:pt x="131097" y="76786"/>
                  </a:cubicBezTo>
                  <a:lnTo>
                    <a:pt x="78060" y="76786"/>
                  </a:lnTo>
                  <a:cubicBezTo>
                    <a:pt x="79041" y="65684"/>
                    <a:pt x="84849" y="55439"/>
                    <a:pt x="93967" y="48870"/>
                  </a:cubicBezTo>
                  <a:cubicBezTo>
                    <a:pt x="96319" y="47204"/>
                    <a:pt x="98060" y="44876"/>
                    <a:pt x="99040" y="42229"/>
                  </a:cubicBezTo>
                  <a:close/>
                  <a:moveTo>
                    <a:pt x="171610" y="42229"/>
                  </a:moveTo>
                  <a:cubicBezTo>
                    <a:pt x="172591" y="44876"/>
                    <a:pt x="174331" y="47204"/>
                    <a:pt x="176684" y="48870"/>
                  </a:cubicBezTo>
                  <a:cubicBezTo>
                    <a:pt x="185826" y="55439"/>
                    <a:pt x="191610" y="65684"/>
                    <a:pt x="192590" y="76786"/>
                  </a:cubicBezTo>
                  <a:lnTo>
                    <a:pt x="139577" y="76786"/>
                  </a:lnTo>
                  <a:cubicBezTo>
                    <a:pt x="140558" y="65684"/>
                    <a:pt x="146342" y="55439"/>
                    <a:pt x="155484" y="48870"/>
                  </a:cubicBezTo>
                  <a:cubicBezTo>
                    <a:pt x="157836" y="47204"/>
                    <a:pt x="159577" y="44876"/>
                    <a:pt x="160557" y="42229"/>
                  </a:cubicBezTo>
                  <a:close/>
                  <a:moveTo>
                    <a:pt x="69727" y="84972"/>
                  </a:moveTo>
                  <a:lnTo>
                    <a:pt x="69727" y="109481"/>
                  </a:lnTo>
                  <a:lnTo>
                    <a:pt x="16396" y="109481"/>
                  </a:lnTo>
                  <a:lnTo>
                    <a:pt x="16396" y="84972"/>
                  </a:lnTo>
                  <a:close/>
                  <a:moveTo>
                    <a:pt x="131244" y="84972"/>
                  </a:moveTo>
                  <a:lnTo>
                    <a:pt x="131244" y="109481"/>
                  </a:lnTo>
                  <a:lnTo>
                    <a:pt x="77913" y="109481"/>
                  </a:lnTo>
                  <a:lnTo>
                    <a:pt x="77913" y="84972"/>
                  </a:lnTo>
                  <a:close/>
                  <a:moveTo>
                    <a:pt x="192761" y="84972"/>
                  </a:moveTo>
                  <a:lnTo>
                    <a:pt x="192761" y="109481"/>
                  </a:lnTo>
                  <a:lnTo>
                    <a:pt x="139406" y="109481"/>
                  </a:lnTo>
                  <a:lnTo>
                    <a:pt x="139406" y="84972"/>
                  </a:lnTo>
                  <a:close/>
                  <a:moveTo>
                    <a:pt x="196879" y="117642"/>
                  </a:moveTo>
                  <a:cubicBezTo>
                    <a:pt x="199134" y="117642"/>
                    <a:pt x="200972" y="119480"/>
                    <a:pt x="200972" y="121735"/>
                  </a:cubicBezTo>
                  <a:lnTo>
                    <a:pt x="200972" y="151146"/>
                  </a:lnTo>
                  <a:cubicBezTo>
                    <a:pt x="200972" y="153400"/>
                    <a:pt x="199134" y="155214"/>
                    <a:pt x="196879" y="155214"/>
                  </a:cubicBezTo>
                  <a:lnTo>
                    <a:pt x="121318" y="155214"/>
                  </a:lnTo>
                  <a:cubicBezTo>
                    <a:pt x="119064" y="155214"/>
                    <a:pt x="117225" y="157052"/>
                    <a:pt x="117225" y="159307"/>
                  </a:cubicBezTo>
                  <a:cubicBezTo>
                    <a:pt x="117225" y="161562"/>
                    <a:pt x="119064" y="163400"/>
                    <a:pt x="121318" y="163400"/>
                  </a:cubicBezTo>
                  <a:lnTo>
                    <a:pt x="196879" y="163400"/>
                  </a:lnTo>
                  <a:cubicBezTo>
                    <a:pt x="199134" y="163400"/>
                    <a:pt x="200972" y="165214"/>
                    <a:pt x="200972" y="167468"/>
                  </a:cubicBezTo>
                  <a:lnTo>
                    <a:pt x="200972" y="196879"/>
                  </a:lnTo>
                  <a:cubicBezTo>
                    <a:pt x="200972" y="199134"/>
                    <a:pt x="199134" y="200972"/>
                    <a:pt x="196879" y="200972"/>
                  </a:cubicBezTo>
                  <a:lnTo>
                    <a:pt x="12254" y="200972"/>
                  </a:lnTo>
                  <a:cubicBezTo>
                    <a:pt x="10000" y="200972"/>
                    <a:pt x="8161" y="199134"/>
                    <a:pt x="8161" y="196879"/>
                  </a:cubicBezTo>
                  <a:lnTo>
                    <a:pt x="8161" y="167468"/>
                  </a:lnTo>
                  <a:cubicBezTo>
                    <a:pt x="8161" y="165214"/>
                    <a:pt x="10000" y="163400"/>
                    <a:pt x="12254" y="163400"/>
                  </a:cubicBezTo>
                  <a:lnTo>
                    <a:pt x="87815" y="163400"/>
                  </a:lnTo>
                  <a:cubicBezTo>
                    <a:pt x="90070" y="163400"/>
                    <a:pt x="91908" y="161562"/>
                    <a:pt x="91908" y="159307"/>
                  </a:cubicBezTo>
                  <a:cubicBezTo>
                    <a:pt x="91908" y="157052"/>
                    <a:pt x="90070" y="155214"/>
                    <a:pt x="87815" y="155214"/>
                  </a:cubicBezTo>
                  <a:lnTo>
                    <a:pt x="12254" y="155214"/>
                  </a:lnTo>
                  <a:cubicBezTo>
                    <a:pt x="10000" y="155214"/>
                    <a:pt x="8161" y="153400"/>
                    <a:pt x="8161" y="151146"/>
                  </a:cubicBezTo>
                  <a:lnTo>
                    <a:pt x="8161" y="121735"/>
                  </a:lnTo>
                  <a:cubicBezTo>
                    <a:pt x="8161" y="119480"/>
                    <a:pt x="10000" y="117642"/>
                    <a:pt x="12254" y="117642"/>
                  </a:cubicBezTo>
                  <a:close/>
                  <a:moveTo>
                    <a:pt x="34337" y="0"/>
                  </a:moveTo>
                  <a:cubicBezTo>
                    <a:pt x="32082" y="0"/>
                    <a:pt x="30244" y="1838"/>
                    <a:pt x="30244" y="4093"/>
                  </a:cubicBezTo>
                  <a:lnTo>
                    <a:pt x="30244" y="37278"/>
                  </a:lnTo>
                  <a:cubicBezTo>
                    <a:pt x="30244" y="39239"/>
                    <a:pt x="29312" y="41101"/>
                    <a:pt x="27695" y="42253"/>
                  </a:cubicBezTo>
                  <a:cubicBezTo>
                    <a:pt x="15514" y="51003"/>
                    <a:pt x="8210" y="65193"/>
                    <a:pt x="8210" y="80217"/>
                  </a:cubicBezTo>
                  <a:lnTo>
                    <a:pt x="8210" y="110167"/>
                  </a:lnTo>
                  <a:cubicBezTo>
                    <a:pt x="3431" y="111834"/>
                    <a:pt x="0" y="116392"/>
                    <a:pt x="0" y="121735"/>
                  </a:cubicBezTo>
                  <a:lnTo>
                    <a:pt x="0" y="151146"/>
                  </a:lnTo>
                  <a:cubicBezTo>
                    <a:pt x="0" y="154283"/>
                    <a:pt x="1176" y="157126"/>
                    <a:pt x="3137" y="159307"/>
                  </a:cubicBezTo>
                  <a:cubicBezTo>
                    <a:pt x="1176" y="161488"/>
                    <a:pt x="0" y="164331"/>
                    <a:pt x="0" y="167468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4" y="209133"/>
                  </a:cubicBezTo>
                  <a:lnTo>
                    <a:pt x="196879" y="209133"/>
                  </a:lnTo>
                  <a:cubicBezTo>
                    <a:pt x="203643" y="209133"/>
                    <a:pt x="209133" y="203643"/>
                    <a:pt x="209133" y="196879"/>
                  </a:cubicBezTo>
                  <a:lnTo>
                    <a:pt x="209133" y="167468"/>
                  </a:lnTo>
                  <a:cubicBezTo>
                    <a:pt x="209133" y="164331"/>
                    <a:pt x="207957" y="161488"/>
                    <a:pt x="206021" y="159307"/>
                  </a:cubicBezTo>
                  <a:cubicBezTo>
                    <a:pt x="207957" y="157126"/>
                    <a:pt x="209133" y="154283"/>
                    <a:pt x="209133" y="151146"/>
                  </a:cubicBezTo>
                  <a:lnTo>
                    <a:pt x="209133" y="121735"/>
                  </a:lnTo>
                  <a:cubicBezTo>
                    <a:pt x="209133" y="116392"/>
                    <a:pt x="205702" y="111834"/>
                    <a:pt x="200923" y="110167"/>
                  </a:cubicBezTo>
                  <a:lnTo>
                    <a:pt x="200923" y="81467"/>
                  </a:lnTo>
                  <a:cubicBezTo>
                    <a:pt x="200947" y="81271"/>
                    <a:pt x="200972" y="81075"/>
                    <a:pt x="200972" y="80879"/>
                  </a:cubicBezTo>
                  <a:cubicBezTo>
                    <a:pt x="200972" y="80683"/>
                    <a:pt x="200947" y="80487"/>
                    <a:pt x="200923" y="80291"/>
                  </a:cubicBezTo>
                  <a:lnTo>
                    <a:pt x="200923" y="80217"/>
                  </a:lnTo>
                  <a:cubicBezTo>
                    <a:pt x="200923" y="65193"/>
                    <a:pt x="193644" y="51003"/>
                    <a:pt x="181438" y="42253"/>
                  </a:cubicBezTo>
                  <a:cubicBezTo>
                    <a:pt x="179845" y="41101"/>
                    <a:pt x="178890" y="39239"/>
                    <a:pt x="178890" y="37278"/>
                  </a:cubicBezTo>
                  <a:lnTo>
                    <a:pt x="178890" y="4093"/>
                  </a:lnTo>
                  <a:cubicBezTo>
                    <a:pt x="178890" y="1838"/>
                    <a:pt x="177076" y="0"/>
                    <a:pt x="174797" y="0"/>
                  </a:cubicBezTo>
                  <a:lnTo>
                    <a:pt x="157371" y="0"/>
                  </a:lnTo>
                  <a:cubicBezTo>
                    <a:pt x="155092" y="0"/>
                    <a:pt x="153278" y="1838"/>
                    <a:pt x="153278" y="4093"/>
                  </a:cubicBezTo>
                  <a:lnTo>
                    <a:pt x="153278" y="37278"/>
                  </a:lnTo>
                  <a:cubicBezTo>
                    <a:pt x="153278" y="39239"/>
                    <a:pt x="152322" y="41101"/>
                    <a:pt x="150729" y="42253"/>
                  </a:cubicBezTo>
                  <a:cubicBezTo>
                    <a:pt x="143940" y="47130"/>
                    <a:pt x="138671" y="53674"/>
                    <a:pt x="135337" y="61149"/>
                  </a:cubicBezTo>
                  <a:cubicBezTo>
                    <a:pt x="132004" y="53674"/>
                    <a:pt x="126735" y="47130"/>
                    <a:pt x="119921" y="42253"/>
                  </a:cubicBezTo>
                  <a:cubicBezTo>
                    <a:pt x="118328" y="41101"/>
                    <a:pt x="117373" y="39239"/>
                    <a:pt x="117373" y="37278"/>
                  </a:cubicBezTo>
                  <a:lnTo>
                    <a:pt x="117373" y="4093"/>
                  </a:lnTo>
                  <a:cubicBezTo>
                    <a:pt x="117373" y="1838"/>
                    <a:pt x="115559" y="0"/>
                    <a:pt x="113304" y="0"/>
                  </a:cubicBezTo>
                  <a:lnTo>
                    <a:pt x="95854" y="0"/>
                  </a:lnTo>
                  <a:cubicBezTo>
                    <a:pt x="93599" y="0"/>
                    <a:pt x="91761" y="1838"/>
                    <a:pt x="91761" y="4093"/>
                  </a:cubicBezTo>
                  <a:lnTo>
                    <a:pt x="91761" y="37278"/>
                  </a:lnTo>
                  <a:cubicBezTo>
                    <a:pt x="91761" y="39239"/>
                    <a:pt x="90805" y="41101"/>
                    <a:pt x="89212" y="42253"/>
                  </a:cubicBezTo>
                  <a:cubicBezTo>
                    <a:pt x="82423" y="47130"/>
                    <a:pt x="77154" y="53674"/>
                    <a:pt x="73820" y="61149"/>
                  </a:cubicBezTo>
                  <a:cubicBezTo>
                    <a:pt x="70487" y="53674"/>
                    <a:pt x="65218" y="47130"/>
                    <a:pt x="58429" y="42253"/>
                  </a:cubicBezTo>
                  <a:cubicBezTo>
                    <a:pt x="56836" y="41101"/>
                    <a:pt x="55880" y="39239"/>
                    <a:pt x="55880" y="37278"/>
                  </a:cubicBezTo>
                  <a:lnTo>
                    <a:pt x="55880" y="4093"/>
                  </a:lnTo>
                  <a:cubicBezTo>
                    <a:pt x="55880" y="1838"/>
                    <a:pt x="54042" y="0"/>
                    <a:pt x="5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5418375" y="3546800"/>
              <a:ext cx="204050" cy="204050"/>
            </a:xfrm>
            <a:custGeom>
              <a:rect b="b" l="l" r="r" t="t"/>
              <a:pathLst>
                <a:path extrusionOk="0" h="8162" w="8162">
                  <a:moveTo>
                    <a:pt x="4093" y="0"/>
                  </a:moveTo>
                  <a:cubicBezTo>
                    <a:pt x="3015" y="0"/>
                    <a:pt x="1961" y="442"/>
                    <a:pt x="1201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6"/>
                    <a:pt x="1201" y="6985"/>
                  </a:cubicBezTo>
                  <a:cubicBezTo>
                    <a:pt x="1961" y="7721"/>
                    <a:pt x="3015" y="8162"/>
                    <a:pt x="4093" y="8162"/>
                  </a:cubicBezTo>
                  <a:cubicBezTo>
                    <a:pt x="5147" y="8162"/>
                    <a:pt x="6226" y="7721"/>
                    <a:pt x="6986" y="6985"/>
                  </a:cubicBezTo>
                  <a:cubicBezTo>
                    <a:pt x="7721" y="6226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86" y="1201"/>
                  </a:cubicBezTo>
                  <a:cubicBezTo>
                    <a:pt x="6226" y="442"/>
                    <a:pt x="5147" y="0"/>
                    <a:pt x="4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943025" y="3546800"/>
              <a:ext cx="204075" cy="204050"/>
            </a:xfrm>
            <a:custGeom>
              <a:rect b="b" l="l" r="r" t="t"/>
              <a:pathLst>
                <a:path extrusionOk="0" h="8162" w="8163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6"/>
                    <a:pt x="1202" y="6985"/>
                  </a:cubicBezTo>
                  <a:cubicBezTo>
                    <a:pt x="1961" y="7721"/>
                    <a:pt x="3015" y="8162"/>
                    <a:pt x="4094" y="8162"/>
                  </a:cubicBezTo>
                  <a:cubicBezTo>
                    <a:pt x="5148" y="8162"/>
                    <a:pt x="6201" y="7721"/>
                    <a:pt x="6961" y="6985"/>
                  </a:cubicBezTo>
                  <a:cubicBezTo>
                    <a:pt x="7721" y="6226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2"/>
                    <a:pt x="5148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5418375" y="4710975"/>
              <a:ext cx="204050" cy="204050"/>
            </a:xfrm>
            <a:custGeom>
              <a:rect b="b" l="l" r="r" t="t"/>
              <a:pathLst>
                <a:path extrusionOk="0" h="8162" w="8162">
                  <a:moveTo>
                    <a:pt x="4093" y="0"/>
                  </a:moveTo>
                  <a:cubicBezTo>
                    <a:pt x="3015" y="0"/>
                    <a:pt x="1961" y="441"/>
                    <a:pt x="1201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5"/>
                    <a:pt x="1201" y="6985"/>
                  </a:cubicBezTo>
                  <a:cubicBezTo>
                    <a:pt x="1961" y="7720"/>
                    <a:pt x="3015" y="8161"/>
                    <a:pt x="4093" y="8161"/>
                  </a:cubicBezTo>
                  <a:cubicBezTo>
                    <a:pt x="5147" y="8161"/>
                    <a:pt x="6226" y="7720"/>
                    <a:pt x="6986" y="6985"/>
                  </a:cubicBezTo>
                  <a:cubicBezTo>
                    <a:pt x="7721" y="6225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86" y="1201"/>
                  </a:cubicBezTo>
                  <a:cubicBezTo>
                    <a:pt x="6226" y="441"/>
                    <a:pt x="5147" y="0"/>
                    <a:pt x="4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1943025" y="4710975"/>
              <a:ext cx="204075" cy="204050"/>
            </a:xfrm>
            <a:custGeom>
              <a:rect b="b" l="l" r="r" t="t"/>
              <a:pathLst>
                <a:path extrusionOk="0" h="8162" w="8163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5"/>
                    <a:pt x="1202" y="6985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48" y="8161"/>
                    <a:pt x="6201" y="7720"/>
                    <a:pt x="6961" y="6985"/>
                  </a:cubicBezTo>
                  <a:cubicBezTo>
                    <a:pt x="7721" y="6225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1"/>
                    <a:pt x="5148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703975" y="4118475"/>
              <a:ext cx="204075" cy="204650"/>
            </a:xfrm>
            <a:custGeom>
              <a:rect b="b" l="l" r="r" t="t"/>
              <a:pathLst>
                <a:path extrusionOk="0" h="8186" w="8163">
                  <a:moveTo>
                    <a:pt x="4094" y="0"/>
                  </a:moveTo>
                  <a:cubicBezTo>
                    <a:pt x="3016" y="0"/>
                    <a:pt x="1962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1"/>
                    <a:pt x="442" y="6225"/>
                    <a:pt x="1202" y="6985"/>
                  </a:cubicBezTo>
                  <a:cubicBezTo>
                    <a:pt x="1962" y="7745"/>
                    <a:pt x="3016" y="8186"/>
                    <a:pt x="4094" y="8186"/>
                  </a:cubicBezTo>
                  <a:cubicBezTo>
                    <a:pt x="5172" y="8186"/>
                    <a:pt x="6202" y="7745"/>
                    <a:pt x="6986" y="6985"/>
                  </a:cubicBezTo>
                  <a:cubicBezTo>
                    <a:pt x="7746" y="6225"/>
                    <a:pt x="8162" y="5171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30"/>
          <p:cNvGrpSpPr/>
          <p:nvPr/>
        </p:nvGrpSpPr>
        <p:grpSpPr>
          <a:xfrm>
            <a:off x="3907075" y="802519"/>
            <a:ext cx="420622" cy="284478"/>
            <a:chOff x="1175900" y="1075350"/>
            <a:chExt cx="5257775" cy="3555975"/>
          </a:xfrm>
        </p:grpSpPr>
        <p:sp>
          <p:nvSpPr>
            <p:cNvPr id="261" name="Google Shape;261;p30"/>
            <p:cNvSpPr/>
            <p:nvPr/>
          </p:nvSpPr>
          <p:spPr>
            <a:xfrm>
              <a:off x="1175900" y="1075350"/>
              <a:ext cx="5257775" cy="3555975"/>
            </a:xfrm>
            <a:custGeom>
              <a:rect b="b" l="l" r="r" t="t"/>
              <a:pathLst>
                <a:path extrusionOk="0" h="142239" w="210311">
                  <a:moveTo>
                    <a:pt x="147715" y="9058"/>
                  </a:moveTo>
                  <a:lnTo>
                    <a:pt x="178523" y="34400"/>
                  </a:lnTo>
                  <a:cubicBezTo>
                    <a:pt x="184429" y="39253"/>
                    <a:pt x="188620" y="45944"/>
                    <a:pt x="190458" y="53321"/>
                  </a:cubicBezTo>
                  <a:lnTo>
                    <a:pt x="182616" y="53321"/>
                  </a:lnTo>
                  <a:cubicBezTo>
                    <a:pt x="179846" y="47194"/>
                    <a:pt x="175704" y="41777"/>
                    <a:pt x="170508" y="37488"/>
                  </a:cubicBezTo>
                  <a:lnTo>
                    <a:pt x="162077" y="30552"/>
                  </a:lnTo>
                  <a:cubicBezTo>
                    <a:pt x="161318" y="29932"/>
                    <a:pt x="160400" y="29629"/>
                    <a:pt x="159487" y="29629"/>
                  </a:cubicBezTo>
                  <a:cubicBezTo>
                    <a:pt x="158306" y="29629"/>
                    <a:pt x="157133" y="30135"/>
                    <a:pt x="156318" y="31116"/>
                  </a:cubicBezTo>
                  <a:cubicBezTo>
                    <a:pt x="154896" y="32856"/>
                    <a:pt x="155141" y="35430"/>
                    <a:pt x="156881" y="36876"/>
                  </a:cubicBezTo>
                  <a:lnTo>
                    <a:pt x="165312" y="43812"/>
                  </a:lnTo>
                  <a:cubicBezTo>
                    <a:pt x="168572" y="46483"/>
                    <a:pt x="171293" y="49718"/>
                    <a:pt x="173425" y="53321"/>
                  </a:cubicBezTo>
                  <a:lnTo>
                    <a:pt x="113354" y="53321"/>
                  </a:lnTo>
                  <a:lnTo>
                    <a:pt x="109653" y="31018"/>
                  </a:lnTo>
                  <a:lnTo>
                    <a:pt x="147715" y="9058"/>
                  </a:lnTo>
                  <a:close/>
                  <a:moveTo>
                    <a:pt x="62596" y="9058"/>
                  </a:moveTo>
                  <a:lnTo>
                    <a:pt x="100658" y="31018"/>
                  </a:lnTo>
                  <a:lnTo>
                    <a:pt x="96957" y="53321"/>
                  </a:lnTo>
                  <a:lnTo>
                    <a:pt x="49582" y="53321"/>
                  </a:lnTo>
                  <a:cubicBezTo>
                    <a:pt x="47327" y="53321"/>
                    <a:pt x="45489" y="55135"/>
                    <a:pt x="45489" y="57390"/>
                  </a:cubicBezTo>
                  <a:cubicBezTo>
                    <a:pt x="45489" y="59669"/>
                    <a:pt x="47327" y="61482"/>
                    <a:pt x="49582" y="61482"/>
                  </a:cubicBezTo>
                  <a:lnTo>
                    <a:pt x="95585" y="61482"/>
                  </a:lnTo>
                  <a:lnTo>
                    <a:pt x="94114" y="70379"/>
                  </a:lnTo>
                  <a:cubicBezTo>
                    <a:pt x="92546" y="79889"/>
                    <a:pt x="87080" y="88442"/>
                    <a:pt x="79140" y="93908"/>
                  </a:cubicBezTo>
                  <a:cubicBezTo>
                    <a:pt x="73110" y="98045"/>
                    <a:pt x="66053" y="100175"/>
                    <a:pt x="58940" y="100175"/>
                  </a:cubicBezTo>
                  <a:cubicBezTo>
                    <a:pt x="54634" y="100175"/>
                    <a:pt x="50307" y="99394"/>
                    <a:pt x="46175" y="97804"/>
                  </a:cubicBezTo>
                  <a:cubicBezTo>
                    <a:pt x="41053" y="95819"/>
                    <a:pt x="36298" y="93074"/>
                    <a:pt x="32009" y="89619"/>
                  </a:cubicBezTo>
                  <a:cubicBezTo>
                    <a:pt x="22892" y="82241"/>
                    <a:pt x="17990" y="70845"/>
                    <a:pt x="18897" y="59130"/>
                  </a:cubicBezTo>
                  <a:cubicBezTo>
                    <a:pt x="19657" y="49522"/>
                    <a:pt x="24363" y="40503"/>
                    <a:pt x="31789" y="34400"/>
                  </a:cubicBezTo>
                  <a:lnTo>
                    <a:pt x="62596" y="9058"/>
                  </a:lnTo>
                  <a:close/>
                  <a:moveTo>
                    <a:pt x="191512" y="61482"/>
                  </a:moveTo>
                  <a:cubicBezTo>
                    <a:pt x="191659" y="72364"/>
                    <a:pt x="186807" y="82732"/>
                    <a:pt x="178302" y="89619"/>
                  </a:cubicBezTo>
                  <a:cubicBezTo>
                    <a:pt x="174038" y="93074"/>
                    <a:pt x="169258" y="95819"/>
                    <a:pt x="164136" y="97804"/>
                  </a:cubicBezTo>
                  <a:cubicBezTo>
                    <a:pt x="160004" y="99394"/>
                    <a:pt x="155678" y="100175"/>
                    <a:pt x="151371" y="100175"/>
                  </a:cubicBezTo>
                  <a:cubicBezTo>
                    <a:pt x="144259" y="100175"/>
                    <a:pt x="137202" y="98045"/>
                    <a:pt x="131172" y="93908"/>
                  </a:cubicBezTo>
                  <a:cubicBezTo>
                    <a:pt x="123231" y="88442"/>
                    <a:pt x="117790" y="79889"/>
                    <a:pt x="116197" y="70379"/>
                  </a:cubicBezTo>
                  <a:lnTo>
                    <a:pt x="114726" y="61482"/>
                  </a:lnTo>
                  <a:close/>
                  <a:moveTo>
                    <a:pt x="62191" y="1"/>
                  </a:moveTo>
                  <a:cubicBezTo>
                    <a:pt x="61261" y="1"/>
                    <a:pt x="60334" y="319"/>
                    <a:pt x="59582" y="946"/>
                  </a:cubicBezTo>
                  <a:lnTo>
                    <a:pt x="26593" y="28077"/>
                  </a:lnTo>
                  <a:cubicBezTo>
                    <a:pt x="17451" y="35601"/>
                    <a:pt x="11691" y="46679"/>
                    <a:pt x="10760" y="58492"/>
                  </a:cubicBezTo>
                  <a:cubicBezTo>
                    <a:pt x="9633" y="72879"/>
                    <a:pt x="15662" y="86898"/>
                    <a:pt x="26887" y="95966"/>
                  </a:cubicBezTo>
                  <a:cubicBezTo>
                    <a:pt x="28259" y="97094"/>
                    <a:pt x="29681" y="98123"/>
                    <a:pt x="31127" y="99103"/>
                  </a:cubicBezTo>
                  <a:lnTo>
                    <a:pt x="17574" y="122583"/>
                  </a:lnTo>
                  <a:lnTo>
                    <a:pt x="6716" y="116309"/>
                  </a:lnTo>
                  <a:cubicBezTo>
                    <a:pt x="6069" y="115937"/>
                    <a:pt x="5363" y="115759"/>
                    <a:pt x="4668" y="115759"/>
                  </a:cubicBezTo>
                  <a:cubicBezTo>
                    <a:pt x="3255" y="115759"/>
                    <a:pt x="1884" y="116490"/>
                    <a:pt x="1128" y="117804"/>
                  </a:cubicBezTo>
                  <a:cubicBezTo>
                    <a:pt x="1" y="119740"/>
                    <a:pt x="687" y="122240"/>
                    <a:pt x="2623" y="123367"/>
                  </a:cubicBezTo>
                  <a:lnTo>
                    <a:pt x="17034" y="131700"/>
                  </a:lnTo>
                  <a:lnTo>
                    <a:pt x="34362" y="141700"/>
                  </a:lnTo>
                  <a:cubicBezTo>
                    <a:pt x="34999" y="142067"/>
                    <a:pt x="35710" y="142239"/>
                    <a:pt x="36396" y="142239"/>
                  </a:cubicBezTo>
                  <a:cubicBezTo>
                    <a:pt x="37818" y="142239"/>
                    <a:pt x="39190" y="141504"/>
                    <a:pt x="39950" y="140205"/>
                  </a:cubicBezTo>
                  <a:cubicBezTo>
                    <a:pt x="41077" y="138244"/>
                    <a:pt x="40416" y="135744"/>
                    <a:pt x="38455" y="134617"/>
                  </a:cubicBezTo>
                  <a:lnTo>
                    <a:pt x="24657" y="126651"/>
                  </a:lnTo>
                  <a:lnTo>
                    <a:pt x="38210" y="103221"/>
                  </a:lnTo>
                  <a:cubicBezTo>
                    <a:pt x="39852" y="104030"/>
                    <a:pt x="41519" y="104765"/>
                    <a:pt x="43234" y="105427"/>
                  </a:cubicBezTo>
                  <a:cubicBezTo>
                    <a:pt x="48332" y="107387"/>
                    <a:pt x="53650" y="108343"/>
                    <a:pt x="58969" y="108343"/>
                  </a:cubicBezTo>
                  <a:cubicBezTo>
                    <a:pt x="67694" y="108343"/>
                    <a:pt x="76370" y="105721"/>
                    <a:pt x="83772" y="100648"/>
                  </a:cubicBezTo>
                  <a:cubicBezTo>
                    <a:pt x="93526" y="93932"/>
                    <a:pt x="100242" y="83393"/>
                    <a:pt x="102178" y="71727"/>
                  </a:cubicBezTo>
                  <a:lnTo>
                    <a:pt x="105168" y="53811"/>
                  </a:lnTo>
                  <a:lnTo>
                    <a:pt x="108133" y="71727"/>
                  </a:lnTo>
                  <a:cubicBezTo>
                    <a:pt x="110094" y="83393"/>
                    <a:pt x="116785" y="93932"/>
                    <a:pt x="126540" y="100648"/>
                  </a:cubicBezTo>
                  <a:cubicBezTo>
                    <a:pt x="133966" y="105721"/>
                    <a:pt x="142617" y="108343"/>
                    <a:pt x="151367" y="108343"/>
                  </a:cubicBezTo>
                  <a:cubicBezTo>
                    <a:pt x="156661" y="108343"/>
                    <a:pt x="161979" y="107387"/>
                    <a:pt x="167077" y="105427"/>
                  </a:cubicBezTo>
                  <a:cubicBezTo>
                    <a:pt x="168793" y="104765"/>
                    <a:pt x="170484" y="104030"/>
                    <a:pt x="172126" y="103221"/>
                  </a:cubicBezTo>
                  <a:lnTo>
                    <a:pt x="185655" y="126651"/>
                  </a:lnTo>
                  <a:lnTo>
                    <a:pt x="171881" y="134617"/>
                  </a:lnTo>
                  <a:cubicBezTo>
                    <a:pt x="169920" y="135744"/>
                    <a:pt x="169258" y="138244"/>
                    <a:pt x="170386" y="140205"/>
                  </a:cubicBezTo>
                  <a:cubicBezTo>
                    <a:pt x="171121" y="141504"/>
                    <a:pt x="172494" y="142239"/>
                    <a:pt x="173915" y="142239"/>
                  </a:cubicBezTo>
                  <a:cubicBezTo>
                    <a:pt x="174601" y="142239"/>
                    <a:pt x="175312" y="142067"/>
                    <a:pt x="175949" y="141700"/>
                  </a:cubicBezTo>
                  <a:lnTo>
                    <a:pt x="193277" y="131700"/>
                  </a:lnTo>
                  <a:lnTo>
                    <a:pt x="207688" y="123367"/>
                  </a:lnTo>
                  <a:cubicBezTo>
                    <a:pt x="209649" y="122240"/>
                    <a:pt x="210311" y="119740"/>
                    <a:pt x="209183" y="117804"/>
                  </a:cubicBezTo>
                  <a:cubicBezTo>
                    <a:pt x="208428" y="116490"/>
                    <a:pt x="207056" y="115759"/>
                    <a:pt x="205644" y="115759"/>
                  </a:cubicBezTo>
                  <a:cubicBezTo>
                    <a:pt x="204948" y="115759"/>
                    <a:pt x="204242" y="115937"/>
                    <a:pt x="203595" y="116309"/>
                  </a:cubicBezTo>
                  <a:lnTo>
                    <a:pt x="192738" y="122583"/>
                  </a:lnTo>
                  <a:lnTo>
                    <a:pt x="179184" y="99103"/>
                  </a:lnTo>
                  <a:cubicBezTo>
                    <a:pt x="180655" y="98123"/>
                    <a:pt x="182076" y="97094"/>
                    <a:pt x="183449" y="95966"/>
                  </a:cubicBezTo>
                  <a:cubicBezTo>
                    <a:pt x="194674" y="86898"/>
                    <a:pt x="200703" y="72879"/>
                    <a:pt x="199576" y="58492"/>
                  </a:cubicBezTo>
                  <a:cubicBezTo>
                    <a:pt x="198644" y="46679"/>
                    <a:pt x="192860" y="35601"/>
                    <a:pt x="183719" y="28077"/>
                  </a:cubicBezTo>
                  <a:lnTo>
                    <a:pt x="150730" y="946"/>
                  </a:lnTo>
                  <a:cubicBezTo>
                    <a:pt x="149977" y="319"/>
                    <a:pt x="149058" y="1"/>
                    <a:pt x="148135" y="1"/>
                  </a:cubicBezTo>
                  <a:cubicBezTo>
                    <a:pt x="147435" y="1"/>
                    <a:pt x="146732" y="184"/>
                    <a:pt x="146098" y="554"/>
                  </a:cubicBezTo>
                  <a:lnTo>
                    <a:pt x="105168" y="24180"/>
                  </a:lnTo>
                  <a:lnTo>
                    <a:pt x="64238" y="554"/>
                  </a:lnTo>
                  <a:cubicBezTo>
                    <a:pt x="63604" y="184"/>
                    <a:pt x="62897" y="1"/>
                    <a:pt x="62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873175" y="2408375"/>
              <a:ext cx="204075" cy="204050"/>
            </a:xfrm>
            <a:custGeom>
              <a:rect b="b" l="l" r="r" t="t"/>
              <a:pathLst>
                <a:path extrusionOk="0" h="8162" w="8163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72" y="8161"/>
                    <a:pt x="6226" y="7720"/>
                    <a:pt x="6986" y="6961"/>
                  </a:cubicBezTo>
                  <a:cubicBezTo>
                    <a:pt x="7746" y="6201"/>
                    <a:pt x="8162" y="5147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771950" y="1593450"/>
              <a:ext cx="204675" cy="204050"/>
            </a:xfrm>
            <a:custGeom>
              <a:rect b="b" l="l" r="r" t="t"/>
              <a:pathLst>
                <a:path extrusionOk="0" h="8162" w="8187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2"/>
                    <a:pt x="442" y="6226"/>
                    <a:pt x="1202" y="6985"/>
                  </a:cubicBezTo>
                  <a:cubicBezTo>
                    <a:pt x="1961" y="7745"/>
                    <a:pt x="3015" y="8162"/>
                    <a:pt x="4094" y="8162"/>
                  </a:cubicBezTo>
                  <a:cubicBezTo>
                    <a:pt x="5172" y="8162"/>
                    <a:pt x="6226" y="7745"/>
                    <a:pt x="6986" y="6985"/>
                  </a:cubicBezTo>
                  <a:cubicBezTo>
                    <a:pt x="7746" y="6226"/>
                    <a:pt x="8187" y="5172"/>
                    <a:pt x="8187" y="4093"/>
                  </a:cubicBezTo>
                  <a:cubicBezTo>
                    <a:pt x="8187" y="3015"/>
                    <a:pt x="7746" y="1961"/>
                    <a:pt x="6986" y="1201"/>
                  </a:cubicBezTo>
                  <a:cubicBezTo>
                    <a:pt x="6226" y="442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30"/>
          <p:cNvGrpSpPr/>
          <p:nvPr/>
        </p:nvGrpSpPr>
        <p:grpSpPr>
          <a:xfrm>
            <a:off x="860000" y="2238485"/>
            <a:ext cx="421504" cy="417920"/>
            <a:chOff x="1170400" y="248375"/>
            <a:chExt cx="5268800" cy="5217475"/>
          </a:xfrm>
        </p:grpSpPr>
        <p:sp>
          <p:nvSpPr>
            <p:cNvPr id="265" name="Google Shape;265;p30"/>
            <p:cNvSpPr/>
            <p:nvPr/>
          </p:nvSpPr>
          <p:spPr>
            <a:xfrm>
              <a:off x="1170400" y="248375"/>
              <a:ext cx="5268800" cy="5217475"/>
            </a:xfrm>
            <a:custGeom>
              <a:rect b="b" l="l" r="r" t="t"/>
              <a:pathLst>
                <a:path extrusionOk="0" h="208699" w="210752">
                  <a:moveTo>
                    <a:pt x="158719" y="45495"/>
                  </a:moveTo>
                  <a:lnTo>
                    <a:pt x="163621" y="50421"/>
                  </a:lnTo>
                  <a:lnTo>
                    <a:pt x="157788" y="56254"/>
                  </a:lnTo>
                  <a:lnTo>
                    <a:pt x="152861" y="51353"/>
                  </a:lnTo>
                  <a:lnTo>
                    <a:pt x="158719" y="45495"/>
                  </a:lnTo>
                  <a:close/>
                  <a:moveTo>
                    <a:pt x="153033" y="8144"/>
                  </a:moveTo>
                  <a:cubicBezTo>
                    <a:pt x="155263" y="8144"/>
                    <a:pt x="157371" y="9001"/>
                    <a:pt x="158940" y="10594"/>
                  </a:cubicBezTo>
                  <a:lnTo>
                    <a:pt x="198546" y="50201"/>
                  </a:lnTo>
                  <a:cubicBezTo>
                    <a:pt x="201805" y="53436"/>
                    <a:pt x="201805" y="58730"/>
                    <a:pt x="198546" y="61989"/>
                  </a:cubicBezTo>
                  <a:cubicBezTo>
                    <a:pt x="196916" y="63619"/>
                    <a:pt x="194778" y="64434"/>
                    <a:pt x="192639" y="64434"/>
                  </a:cubicBezTo>
                  <a:cubicBezTo>
                    <a:pt x="190501" y="64434"/>
                    <a:pt x="188362" y="63619"/>
                    <a:pt x="186733" y="61989"/>
                  </a:cubicBezTo>
                  <a:lnTo>
                    <a:pt x="147126" y="22383"/>
                  </a:lnTo>
                  <a:cubicBezTo>
                    <a:pt x="145558" y="20815"/>
                    <a:pt x="144700" y="18731"/>
                    <a:pt x="144700" y="16501"/>
                  </a:cubicBezTo>
                  <a:cubicBezTo>
                    <a:pt x="144700" y="14271"/>
                    <a:pt x="145558" y="12163"/>
                    <a:pt x="147126" y="10594"/>
                  </a:cubicBezTo>
                  <a:cubicBezTo>
                    <a:pt x="148719" y="9001"/>
                    <a:pt x="150803" y="8144"/>
                    <a:pt x="153033" y="8144"/>
                  </a:cubicBezTo>
                  <a:close/>
                  <a:moveTo>
                    <a:pt x="119554" y="79415"/>
                  </a:moveTo>
                  <a:lnTo>
                    <a:pt x="129676" y="89562"/>
                  </a:lnTo>
                  <a:lnTo>
                    <a:pt x="123598" y="95640"/>
                  </a:lnTo>
                  <a:lnTo>
                    <a:pt x="113451" y="85518"/>
                  </a:lnTo>
                  <a:lnTo>
                    <a:pt x="119554" y="79415"/>
                  </a:lnTo>
                  <a:close/>
                  <a:moveTo>
                    <a:pt x="107692" y="91277"/>
                  </a:moveTo>
                  <a:lnTo>
                    <a:pt x="117814" y="101399"/>
                  </a:lnTo>
                  <a:lnTo>
                    <a:pt x="104432" y="114806"/>
                  </a:lnTo>
                  <a:lnTo>
                    <a:pt x="94285" y="104684"/>
                  </a:lnTo>
                  <a:lnTo>
                    <a:pt x="107692" y="91277"/>
                  </a:lnTo>
                  <a:close/>
                  <a:moveTo>
                    <a:pt x="87962" y="109879"/>
                  </a:moveTo>
                  <a:lnTo>
                    <a:pt x="99236" y="121154"/>
                  </a:lnTo>
                  <a:cubicBezTo>
                    <a:pt x="97545" y="124413"/>
                    <a:pt x="96908" y="128163"/>
                    <a:pt x="97521" y="131864"/>
                  </a:cubicBezTo>
                  <a:cubicBezTo>
                    <a:pt x="100168" y="147991"/>
                    <a:pt x="94849" y="164510"/>
                    <a:pt x="83281" y="176053"/>
                  </a:cubicBezTo>
                  <a:lnTo>
                    <a:pt x="74605" y="184729"/>
                  </a:lnTo>
                  <a:lnTo>
                    <a:pt x="68845" y="178970"/>
                  </a:lnTo>
                  <a:lnTo>
                    <a:pt x="77521" y="170294"/>
                  </a:lnTo>
                  <a:cubicBezTo>
                    <a:pt x="82766" y="165073"/>
                    <a:pt x="86565" y="158529"/>
                    <a:pt x="88526" y="151348"/>
                  </a:cubicBezTo>
                  <a:cubicBezTo>
                    <a:pt x="89114" y="149192"/>
                    <a:pt x="87840" y="146937"/>
                    <a:pt x="85658" y="146349"/>
                  </a:cubicBezTo>
                  <a:cubicBezTo>
                    <a:pt x="85299" y="146252"/>
                    <a:pt x="84938" y="146205"/>
                    <a:pt x="84583" y="146205"/>
                  </a:cubicBezTo>
                  <a:cubicBezTo>
                    <a:pt x="82786" y="146205"/>
                    <a:pt x="81150" y="147394"/>
                    <a:pt x="80659" y="149216"/>
                  </a:cubicBezTo>
                  <a:cubicBezTo>
                    <a:pt x="79066" y="155000"/>
                    <a:pt x="76002" y="160294"/>
                    <a:pt x="71762" y="164534"/>
                  </a:cubicBezTo>
                  <a:lnTo>
                    <a:pt x="63086" y="173210"/>
                  </a:lnTo>
                  <a:lnTo>
                    <a:pt x="24362" y="134486"/>
                  </a:lnTo>
                  <a:lnTo>
                    <a:pt x="33038" y="125810"/>
                  </a:lnTo>
                  <a:cubicBezTo>
                    <a:pt x="42615" y="116213"/>
                    <a:pt x="55634" y="110917"/>
                    <a:pt x="69001" y="110917"/>
                  </a:cubicBezTo>
                  <a:cubicBezTo>
                    <a:pt x="71746" y="110917"/>
                    <a:pt x="74505" y="111140"/>
                    <a:pt x="77252" y="111595"/>
                  </a:cubicBezTo>
                  <a:cubicBezTo>
                    <a:pt x="78152" y="111739"/>
                    <a:pt x="79058" y="111810"/>
                    <a:pt x="79960" y="111810"/>
                  </a:cubicBezTo>
                  <a:cubicBezTo>
                    <a:pt x="82745" y="111810"/>
                    <a:pt x="85500" y="111138"/>
                    <a:pt x="87962" y="109879"/>
                  </a:cubicBezTo>
                  <a:close/>
                  <a:moveTo>
                    <a:pt x="153042" y="1"/>
                  </a:moveTo>
                  <a:cubicBezTo>
                    <a:pt x="148817" y="1"/>
                    <a:pt x="144590" y="1612"/>
                    <a:pt x="141367" y="4835"/>
                  </a:cubicBezTo>
                  <a:cubicBezTo>
                    <a:pt x="134946" y="11256"/>
                    <a:pt x="134946" y="21721"/>
                    <a:pt x="141367" y="28167"/>
                  </a:cubicBezTo>
                  <a:lnTo>
                    <a:pt x="152959" y="39735"/>
                  </a:lnTo>
                  <a:lnTo>
                    <a:pt x="146759" y="45936"/>
                  </a:lnTo>
                  <a:cubicBezTo>
                    <a:pt x="145313" y="47382"/>
                    <a:pt x="144504" y="49318"/>
                    <a:pt x="144504" y="51353"/>
                  </a:cubicBezTo>
                  <a:cubicBezTo>
                    <a:pt x="144504" y="53338"/>
                    <a:pt x="145264" y="55200"/>
                    <a:pt x="146636" y="56646"/>
                  </a:cubicBezTo>
                  <a:lnTo>
                    <a:pt x="146269" y="57014"/>
                  </a:lnTo>
                  <a:cubicBezTo>
                    <a:pt x="145951" y="57332"/>
                    <a:pt x="145505" y="57507"/>
                    <a:pt x="145061" y="57507"/>
                  </a:cubicBezTo>
                  <a:cubicBezTo>
                    <a:pt x="144923" y="57507"/>
                    <a:pt x="144785" y="57490"/>
                    <a:pt x="144651" y="57455"/>
                  </a:cubicBezTo>
                  <a:lnTo>
                    <a:pt x="140460" y="56377"/>
                  </a:lnTo>
                  <a:cubicBezTo>
                    <a:pt x="139839" y="56223"/>
                    <a:pt x="139213" y="56148"/>
                    <a:pt x="138594" y="56148"/>
                  </a:cubicBezTo>
                  <a:cubicBezTo>
                    <a:pt x="136455" y="56148"/>
                    <a:pt x="134405" y="57046"/>
                    <a:pt x="132960" y="58681"/>
                  </a:cubicBezTo>
                  <a:cubicBezTo>
                    <a:pt x="131073" y="60813"/>
                    <a:pt x="130558" y="63778"/>
                    <a:pt x="131588" y="66401"/>
                  </a:cubicBezTo>
                  <a:lnTo>
                    <a:pt x="133671" y="71793"/>
                  </a:lnTo>
                  <a:lnTo>
                    <a:pt x="130558" y="70960"/>
                  </a:lnTo>
                  <a:cubicBezTo>
                    <a:pt x="129910" y="70789"/>
                    <a:pt x="129256" y="70706"/>
                    <a:pt x="128609" y="70706"/>
                  </a:cubicBezTo>
                  <a:cubicBezTo>
                    <a:pt x="126934" y="70706"/>
                    <a:pt x="125310" y="71264"/>
                    <a:pt x="123966" y="72308"/>
                  </a:cubicBezTo>
                  <a:lnTo>
                    <a:pt x="122422" y="70763"/>
                  </a:lnTo>
                  <a:cubicBezTo>
                    <a:pt x="121637" y="69967"/>
                    <a:pt x="120596" y="69569"/>
                    <a:pt x="119551" y="69569"/>
                  </a:cubicBezTo>
                  <a:cubicBezTo>
                    <a:pt x="118506" y="69569"/>
                    <a:pt x="117459" y="69967"/>
                    <a:pt x="116662" y="70763"/>
                  </a:cubicBezTo>
                  <a:lnTo>
                    <a:pt x="86443" y="101007"/>
                  </a:lnTo>
                  <a:cubicBezTo>
                    <a:pt x="84733" y="102717"/>
                    <a:pt x="82414" y="103649"/>
                    <a:pt x="80035" y="103649"/>
                  </a:cubicBezTo>
                  <a:cubicBezTo>
                    <a:pt x="79549" y="103649"/>
                    <a:pt x="79061" y="103611"/>
                    <a:pt x="78575" y="103532"/>
                  </a:cubicBezTo>
                  <a:cubicBezTo>
                    <a:pt x="75413" y="103014"/>
                    <a:pt x="72238" y="102760"/>
                    <a:pt x="69081" y="102760"/>
                  </a:cubicBezTo>
                  <a:cubicBezTo>
                    <a:pt x="53541" y="102760"/>
                    <a:pt x="38421" y="108908"/>
                    <a:pt x="27278" y="120051"/>
                  </a:cubicBezTo>
                  <a:lnTo>
                    <a:pt x="1593" y="145711"/>
                  </a:lnTo>
                  <a:cubicBezTo>
                    <a:pt x="0" y="147304"/>
                    <a:pt x="0" y="149902"/>
                    <a:pt x="1593" y="151495"/>
                  </a:cubicBezTo>
                  <a:cubicBezTo>
                    <a:pt x="2390" y="152280"/>
                    <a:pt x="3431" y="152672"/>
                    <a:pt x="4473" y="152672"/>
                  </a:cubicBezTo>
                  <a:cubicBezTo>
                    <a:pt x="5515" y="152672"/>
                    <a:pt x="6556" y="152280"/>
                    <a:pt x="7353" y="151495"/>
                  </a:cubicBezTo>
                  <a:lnTo>
                    <a:pt x="18602" y="140246"/>
                  </a:lnTo>
                  <a:lnTo>
                    <a:pt x="68845" y="190513"/>
                  </a:lnTo>
                  <a:lnTo>
                    <a:pt x="57620" y="201738"/>
                  </a:lnTo>
                  <a:cubicBezTo>
                    <a:pt x="56027" y="203331"/>
                    <a:pt x="56027" y="205905"/>
                    <a:pt x="57620" y="207498"/>
                  </a:cubicBezTo>
                  <a:cubicBezTo>
                    <a:pt x="58405" y="208307"/>
                    <a:pt x="59458" y="208699"/>
                    <a:pt x="60512" y="208699"/>
                  </a:cubicBezTo>
                  <a:cubicBezTo>
                    <a:pt x="61542" y="208699"/>
                    <a:pt x="62596" y="208307"/>
                    <a:pt x="63380" y="207498"/>
                  </a:cubicBezTo>
                  <a:lnTo>
                    <a:pt x="89065" y="181837"/>
                  </a:lnTo>
                  <a:cubicBezTo>
                    <a:pt x="102471" y="168431"/>
                    <a:pt x="108623" y="149241"/>
                    <a:pt x="105559" y="130540"/>
                  </a:cubicBezTo>
                  <a:cubicBezTo>
                    <a:pt x="105094" y="127673"/>
                    <a:pt x="106050" y="124732"/>
                    <a:pt x="108108" y="122649"/>
                  </a:cubicBezTo>
                  <a:lnTo>
                    <a:pt x="138328" y="92429"/>
                  </a:lnTo>
                  <a:cubicBezTo>
                    <a:pt x="139087" y="91669"/>
                    <a:pt x="139529" y="90640"/>
                    <a:pt x="139529" y="89562"/>
                  </a:cubicBezTo>
                  <a:cubicBezTo>
                    <a:pt x="139529" y="88459"/>
                    <a:pt x="139087" y="87429"/>
                    <a:pt x="138328" y="86670"/>
                  </a:cubicBezTo>
                  <a:lnTo>
                    <a:pt x="131245" y="79587"/>
                  </a:lnTo>
                  <a:lnTo>
                    <a:pt x="132789" y="80003"/>
                  </a:lnTo>
                  <a:cubicBezTo>
                    <a:pt x="133438" y="80177"/>
                    <a:pt x="134095" y="80262"/>
                    <a:pt x="134745" y="80262"/>
                  </a:cubicBezTo>
                  <a:cubicBezTo>
                    <a:pt x="136846" y="80262"/>
                    <a:pt x="138878" y="79377"/>
                    <a:pt x="140337" y="77748"/>
                  </a:cubicBezTo>
                  <a:cubicBezTo>
                    <a:pt x="142225" y="75616"/>
                    <a:pt x="142764" y="72651"/>
                    <a:pt x="141734" y="70004"/>
                  </a:cubicBezTo>
                  <a:lnTo>
                    <a:pt x="139627" y="64587"/>
                  </a:lnTo>
                  <a:lnTo>
                    <a:pt x="142617" y="65372"/>
                  </a:lnTo>
                  <a:cubicBezTo>
                    <a:pt x="143411" y="65574"/>
                    <a:pt x="144219" y="65673"/>
                    <a:pt x="145022" y="65673"/>
                  </a:cubicBezTo>
                  <a:cubicBezTo>
                    <a:pt x="147614" y="65673"/>
                    <a:pt x="150157" y="64645"/>
                    <a:pt x="152028" y="62774"/>
                  </a:cubicBezTo>
                  <a:lnTo>
                    <a:pt x="152396" y="62406"/>
                  </a:lnTo>
                  <a:cubicBezTo>
                    <a:pt x="153891" y="63877"/>
                    <a:pt x="155827" y="64612"/>
                    <a:pt x="157788" y="64612"/>
                  </a:cubicBezTo>
                  <a:cubicBezTo>
                    <a:pt x="159748" y="64612"/>
                    <a:pt x="161709" y="63877"/>
                    <a:pt x="163204" y="62381"/>
                  </a:cubicBezTo>
                  <a:lnTo>
                    <a:pt x="169405" y="56181"/>
                  </a:lnTo>
                  <a:lnTo>
                    <a:pt x="180973" y="67749"/>
                  </a:lnTo>
                  <a:cubicBezTo>
                    <a:pt x="184184" y="70984"/>
                    <a:pt x="188424" y="72577"/>
                    <a:pt x="192639" y="72577"/>
                  </a:cubicBezTo>
                  <a:cubicBezTo>
                    <a:pt x="196879" y="72577"/>
                    <a:pt x="201095" y="70984"/>
                    <a:pt x="204305" y="67749"/>
                  </a:cubicBezTo>
                  <a:cubicBezTo>
                    <a:pt x="210751" y="61328"/>
                    <a:pt x="210751" y="50862"/>
                    <a:pt x="204305" y="44417"/>
                  </a:cubicBezTo>
                  <a:lnTo>
                    <a:pt x="164699" y="4835"/>
                  </a:lnTo>
                  <a:cubicBezTo>
                    <a:pt x="161489" y="1612"/>
                    <a:pt x="157267" y="1"/>
                    <a:pt x="153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3196650" y="3491025"/>
              <a:ext cx="220600" cy="206525"/>
            </a:xfrm>
            <a:custGeom>
              <a:rect b="b" l="l" r="r" t="t"/>
              <a:pathLst>
                <a:path extrusionOk="0" h="8261" w="8824">
                  <a:moveTo>
                    <a:pt x="4401" y="1"/>
                  </a:moveTo>
                  <a:cubicBezTo>
                    <a:pt x="4191" y="1"/>
                    <a:pt x="3981" y="17"/>
                    <a:pt x="3775" y="50"/>
                  </a:cubicBezTo>
                  <a:cubicBezTo>
                    <a:pt x="1814" y="344"/>
                    <a:pt x="1" y="2182"/>
                    <a:pt x="368" y="4731"/>
                  </a:cubicBezTo>
                  <a:cubicBezTo>
                    <a:pt x="368" y="4756"/>
                    <a:pt x="368" y="4780"/>
                    <a:pt x="368" y="4805"/>
                  </a:cubicBezTo>
                  <a:cubicBezTo>
                    <a:pt x="760" y="7084"/>
                    <a:pt x="2623" y="8261"/>
                    <a:pt x="4437" y="8261"/>
                  </a:cubicBezTo>
                  <a:cubicBezTo>
                    <a:pt x="4633" y="8261"/>
                    <a:pt x="4853" y="8261"/>
                    <a:pt x="5050" y="8212"/>
                  </a:cubicBezTo>
                  <a:cubicBezTo>
                    <a:pt x="7035" y="7893"/>
                    <a:pt x="8824" y="6055"/>
                    <a:pt x="8432" y="3506"/>
                  </a:cubicBezTo>
                  <a:cubicBezTo>
                    <a:pt x="8080" y="1222"/>
                    <a:pt x="6214" y="1"/>
                    <a:pt x="4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30"/>
          <p:cNvGrpSpPr/>
          <p:nvPr/>
        </p:nvGrpSpPr>
        <p:grpSpPr>
          <a:xfrm>
            <a:off x="713158" y="3515131"/>
            <a:ext cx="731506" cy="717577"/>
            <a:chOff x="2986200" y="3849900"/>
            <a:chExt cx="1502375" cy="1505300"/>
          </a:xfrm>
        </p:grpSpPr>
        <p:sp>
          <p:nvSpPr>
            <p:cNvPr id="268" name="Google Shape;268;p30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4181550" y="4864600"/>
              <a:ext cx="29200" cy="25300"/>
            </a:xfrm>
            <a:custGeom>
              <a:rect b="b" l="l" r="r" t="t"/>
              <a:pathLst>
                <a:path extrusionOk="0" h="1012" w="1168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30"/>
          <p:cNvGrpSpPr/>
          <p:nvPr/>
        </p:nvGrpSpPr>
        <p:grpSpPr>
          <a:xfrm>
            <a:off x="3751620" y="2088656"/>
            <a:ext cx="731506" cy="717577"/>
            <a:chOff x="2986200" y="3849900"/>
            <a:chExt cx="1502375" cy="1505300"/>
          </a:xfrm>
        </p:grpSpPr>
        <p:sp>
          <p:nvSpPr>
            <p:cNvPr id="505" name="Google Shape;505;p30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4181550" y="4864600"/>
              <a:ext cx="29200" cy="25300"/>
            </a:xfrm>
            <a:custGeom>
              <a:rect b="b" l="l" r="r" t="t"/>
              <a:pathLst>
                <a:path extrusionOk="0" h="1012" w="1168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30"/>
          <p:cNvGrpSpPr/>
          <p:nvPr/>
        </p:nvGrpSpPr>
        <p:grpSpPr>
          <a:xfrm>
            <a:off x="713158" y="585981"/>
            <a:ext cx="731506" cy="717577"/>
            <a:chOff x="2986200" y="3849900"/>
            <a:chExt cx="1502375" cy="1505300"/>
          </a:xfrm>
        </p:grpSpPr>
        <p:sp>
          <p:nvSpPr>
            <p:cNvPr id="742" name="Google Shape;742;p30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4181550" y="4864600"/>
              <a:ext cx="29200" cy="25300"/>
            </a:xfrm>
            <a:custGeom>
              <a:rect b="b" l="l" r="r" t="t"/>
              <a:pathLst>
                <a:path extrusionOk="0" h="1012" w="1168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" name="Google Shape;978;p30"/>
          <p:cNvGrpSpPr/>
          <p:nvPr/>
        </p:nvGrpSpPr>
        <p:grpSpPr>
          <a:xfrm>
            <a:off x="713158" y="2088656"/>
            <a:ext cx="731506" cy="717577"/>
            <a:chOff x="2986200" y="3849900"/>
            <a:chExt cx="1502375" cy="1505300"/>
          </a:xfrm>
        </p:grpSpPr>
        <p:sp>
          <p:nvSpPr>
            <p:cNvPr id="979" name="Google Shape;979;p30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4181550" y="4864600"/>
              <a:ext cx="29200" cy="25300"/>
            </a:xfrm>
            <a:custGeom>
              <a:rect b="b" l="l" r="r" t="t"/>
              <a:pathLst>
                <a:path extrusionOk="0" h="1012" w="1168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0"/>
          <p:cNvGrpSpPr/>
          <p:nvPr/>
        </p:nvGrpSpPr>
        <p:grpSpPr>
          <a:xfrm>
            <a:off x="3751620" y="585981"/>
            <a:ext cx="731506" cy="717577"/>
            <a:chOff x="2986200" y="3849900"/>
            <a:chExt cx="1502375" cy="1505300"/>
          </a:xfrm>
        </p:grpSpPr>
        <p:sp>
          <p:nvSpPr>
            <p:cNvPr id="1216" name="Google Shape;1216;p30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4181550" y="4864600"/>
              <a:ext cx="29200" cy="25300"/>
            </a:xfrm>
            <a:custGeom>
              <a:rect b="b" l="l" r="r" t="t"/>
              <a:pathLst>
                <a:path extrusionOk="0" h="1012" w="1168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p30"/>
          <p:cNvGrpSpPr/>
          <p:nvPr/>
        </p:nvGrpSpPr>
        <p:grpSpPr>
          <a:xfrm>
            <a:off x="3751620" y="3515131"/>
            <a:ext cx="731506" cy="717577"/>
            <a:chOff x="2986200" y="3849900"/>
            <a:chExt cx="1502375" cy="1505300"/>
          </a:xfrm>
        </p:grpSpPr>
        <p:sp>
          <p:nvSpPr>
            <p:cNvPr id="1453" name="Google Shape;1453;p30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rgbClr val="D86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rgbClr val="A52A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rgbClr val="A33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rgbClr val="9D25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rgbClr val="A42C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rgbClr val="97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rgbClr val="A035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rgbClr val="CF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0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0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0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0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rgbClr val="AD3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rgbClr val="D669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rgbClr val="AC32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rgbClr val="D9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rgbClr val="D460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0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0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0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0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AA34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0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rgbClr val="A22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rgbClr val="CF59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0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rgbClr val="D3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0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0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0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0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0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0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0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0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0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0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0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0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0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0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0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0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0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0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0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0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0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rgbClr val="AF39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0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0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rgbClr val="A72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0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rgbClr val="AD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0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AB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0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rgbClr val="D06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>
              <a:off x="4181550" y="4864600"/>
              <a:ext cx="29200" cy="25300"/>
            </a:xfrm>
            <a:custGeom>
              <a:rect b="b" l="l" r="r" t="t"/>
              <a:pathLst>
                <a:path extrusionOk="0" h="1012" w="1168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rgbClr val="CC63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0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rgbClr val="9E2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0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0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0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0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0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rgbClr val="9F2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0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rgbClr val="9F2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0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0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rgbClr val="D46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0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0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0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rgbClr val="D864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0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0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0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0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rgbClr val="A9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0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0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0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0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0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0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0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0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0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0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0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DD7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0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0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0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0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0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0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0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0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0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rgbClr val="D564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0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0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0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rgbClr val="D76D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0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0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D36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rgbClr val="CD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0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0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0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0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0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0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0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rgbClr val="AC2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0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0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0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0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1"/>
          <p:cNvSpPr txBox="1"/>
          <p:nvPr>
            <p:ph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694" name="Google Shape;1694;p31"/>
          <p:cNvSpPr txBox="1"/>
          <p:nvPr>
            <p:ph type="title"/>
          </p:nvPr>
        </p:nvSpPr>
        <p:spPr>
          <a:xfrm>
            <a:off x="640075" y="1673350"/>
            <a:ext cx="3950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Volet technique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" name="Google Shape;1699;p32"/>
          <p:cNvPicPr preferRelativeResize="0"/>
          <p:nvPr/>
        </p:nvPicPr>
        <p:blipFill rotWithShape="1">
          <a:blip r:embed="rId3">
            <a:alphaModFix/>
          </a:blip>
          <a:srcRect b="853" l="7501" r="0" t="8344"/>
          <a:stretch/>
        </p:blipFill>
        <p:spPr>
          <a:xfrm flipH="1">
            <a:off x="4572000" y="2325"/>
            <a:ext cx="457200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32"/>
          <p:cNvPicPr preferRelativeResize="0"/>
          <p:nvPr/>
        </p:nvPicPr>
        <p:blipFill rotWithShape="1">
          <a:blip r:embed="rId4">
            <a:alphaModFix amt="91000"/>
          </a:blip>
          <a:srcRect b="0" l="4257" r="7411" t="48859"/>
          <a:stretch/>
        </p:blipFill>
        <p:spPr>
          <a:xfrm>
            <a:off x="3216275" y="2325"/>
            <a:ext cx="2647950" cy="9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32"/>
          <p:cNvSpPr txBox="1"/>
          <p:nvPr>
            <p:ph type="title"/>
          </p:nvPr>
        </p:nvSpPr>
        <p:spPr>
          <a:xfrm>
            <a:off x="4959025" y="2936500"/>
            <a:ext cx="3977400" cy="1261800"/>
          </a:xfrm>
          <a:prstGeom prst="rect">
            <a:avLst/>
          </a:prstGeom>
          <a:effectLst>
            <a:outerShdw blurRad="200025" rotWithShape="0" algn="bl" dir="5400000" dist="19050">
              <a:srgbClr val="000000">
                <a:alpha val="9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Développement</a:t>
            </a:r>
            <a:endParaRPr/>
          </a:p>
        </p:txBody>
      </p:sp>
      <p:sp>
        <p:nvSpPr>
          <p:cNvPr id="1702" name="Google Shape;1702;p32"/>
          <p:cNvSpPr txBox="1"/>
          <p:nvPr>
            <p:ph idx="1" type="subTitle"/>
          </p:nvPr>
        </p:nvSpPr>
        <p:spPr>
          <a:xfrm>
            <a:off x="8420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1703" name="Google Shape;1703;p32"/>
          <p:cNvSpPr txBox="1"/>
          <p:nvPr>
            <p:ph idx="2" type="subTitle"/>
          </p:nvPr>
        </p:nvSpPr>
        <p:spPr>
          <a:xfrm>
            <a:off x="842050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Tkinter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IDE JetBrain</a:t>
            </a:r>
            <a:endParaRPr/>
          </a:p>
        </p:txBody>
      </p:sp>
      <p:sp>
        <p:nvSpPr>
          <p:cNvPr id="1704" name="Google Shape;1704;p32"/>
          <p:cNvSpPr txBox="1"/>
          <p:nvPr>
            <p:ph idx="5" type="subTitle"/>
          </p:nvPr>
        </p:nvSpPr>
        <p:spPr>
          <a:xfrm flipH="1">
            <a:off x="26159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705" name="Google Shape;1705;p32"/>
          <p:cNvSpPr txBox="1"/>
          <p:nvPr>
            <p:ph idx="6" type="subTitle"/>
          </p:nvPr>
        </p:nvSpPr>
        <p:spPr>
          <a:xfrm flipH="1">
            <a:off x="2616022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Mise à disposition du code</a:t>
            </a:r>
            <a:endParaRPr/>
          </a:p>
        </p:txBody>
      </p:sp>
      <p:sp>
        <p:nvSpPr>
          <p:cNvPr id="1706" name="Google Shape;1706;p32"/>
          <p:cNvSpPr txBox="1"/>
          <p:nvPr>
            <p:ph idx="7" type="subTitle"/>
          </p:nvPr>
        </p:nvSpPr>
        <p:spPr>
          <a:xfrm flipH="1">
            <a:off x="1371549" y="3018750"/>
            <a:ext cx="20451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Protocole d’échange</a:t>
            </a:r>
            <a:endParaRPr/>
          </a:p>
        </p:txBody>
      </p:sp>
      <p:sp>
        <p:nvSpPr>
          <p:cNvPr id="1707" name="Google Shape;1707;p32"/>
          <p:cNvSpPr txBox="1"/>
          <p:nvPr>
            <p:ph idx="8" type="subTitle"/>
          </p:nvPr>
        </p:nvSpPr>
        <p:spPr>
          <a:xfrm flipH="1">
            <a:off x="1371825" y="3375350"/>
            <a:ext cx="2288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Permettre</a:t>
            </a:r>
            <a:r>
              <a:rPr lang="en"/>
              <a:t> aux utilisateurs de se connecter </a:t>
            </a:r>
            <a:r>
              <a:rPr lang="en"/>
              <a:t>d'où</a:t>
            </a:r>
            <a:r>
              <a:rPr lang="en"/>
              <a:t> ils veulent</a:t>
            </a:r>
            <a:endParaRPr/>
          </a:p>
        </p:txBody>
      </p:sp>
      <p:pic>
        <p:nvPicPr>
          <p:cNvPr id="1708" name="Google Shape;17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75" y="298700"/>
            <a:ext cx="350868" cy="48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neyard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